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1"/>
  </p:notesMasterIdLst>
  <p:sldIdLst>
    <p:sldId id="317" r:id="rId5"/>
    <p:sldId id="321" r:id="rId6"/>
    <p:sldId id="332" r:id="rId7"/>
    <p:sldId id="326" r:id="rId8"/>
    <p:sldId id="330" r:id="rId9"/>
    <p:sldId id="334" r:id="rId10"/>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30FDCF0D-E0EC-46C8-B1BF-A39222C69D61}">
          <p14:sldIdLst>
            <p14:sldId id="317"/>
            <p14:sldId id="321"/>
            <p14:sldId id="332"/>
            <p14:sldId id="326"/>
            <p14:sldId id="330"/>
            <p14:sldId id="33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A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9B578A-F6EA-4B56-9FF5-CB644CC675E5}" v="3922" dt="2026-06-04T05:43:33.876"/>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autoAdjust="0"/>
    <p:restoredTop sz="82660" autoAdjust="0"/>
  </p:normalViewPr>
  <p:slideViewPr>
    <p:cSldViewPr snapToGrid="0">
      <p:cViewPr varScale="1">
        <p:scale>
          <a:sx n="76" d="100"/>
          <a:sy n="76" d="100"/>
        </p:scale>
        <p:origin x="840"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815177-8A69-4090-A451-C78DC6867D4B}" type="datetimeFigureOut">
              <a:rPr kumimoji="1" lang="ja-JP" altLang="en-US" smtClean="0"/>
              <a:t>2026/7/27</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97F7A7-F46D-4494-90BF-F185ABD7C77E}" type="slidenum">
              <a:rPr kumimoji="1" lang="ja-JP" altLang="en-US" smtClean="0"/>
              <a:t>‹#›</a:t>
            </a:fld>
            <a:endParaRPr kumimoji="1" lang="ja-JP" altLang="en-US"/>
          </a:p>
        </p:txBody>
      </p:sp>
    </p:spTree>
    <p:extLst>
      <p:ext uri="{BB962C8B-B14F-4D97-AF65-F5344CB8AC3E}">
        <p14:creationId xmlns:p14="http://schemas.microsoft.com/office/powerpoint/2010/main" val="356347946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E697F7A7-F46D-4494-90BF-F185ABD7C77E}" type="slidenum">
              <a:rPr kumimoji="1" lang="ja-JP" altLang="en-US" smtClean="0"/>
              <a:t>2</a:t>
            </a:fld>
            <a:endParaRPr kumimoji="1" lang="ja-JP" altLang="en-US"/>
          </a:p>
        </p:txBody>
      </p:sp>
    </p:spTree>
    <p:extLst>
      <p:ext uri="{BB962C8B-B14F-4D97-AF65-F5344CB8AC3E}">
        <p14:creationId xmlns:p14="http://schemas.microsoft.com/office/powerpoint/2010/main" val="46368486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表紙-1">
    <p:spTree>
      <p:nvGrpSpPr>
        <p:cNvPr id="1" name=""/>
        <p:cNvGrpSpPr/>
        <p:nvPr/>
      </p:nvGrpSpPr>
      <p:grpSpPr>
        <a:xfrm>
          <a:off x="0" y="0"/>
          <a:ext cx="0" cy="0"/>
          <a:chOff x="0" y="0"/>
          <a:chExt cx="0" cy="0"/>
        </a:xfrm>
      </p:grpSpPr>
      <p:pic>
        <p:nvPicPr>
          <p:cNvPr id="3" name="グラフィックス 2">
            <a:extLst>
              <a:ext uri="{FF2B5EF4-FFF2-40B4-BE49-F238E27FC236}">
                <a16:creationId xmlns:a16="http://schemas.microsoft.com/office/drawing/2014/main" id="{FC6E4B31-38C6-4A56-A6C4-F9ECADFAF38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867525" y="1533525"/>
            <a:ext cx="5324475" cy="5324475"/>
          </a:xfrm>
          <a:prstGeom prst="rect">
            <a:avLst/>
          </a:prstGeom>
        </p:spPr>
      </p:pic>
      <p:pic>
        <p:nvPicPr>
          <p:cNvPr id="5" name="グラフィックス 4">
            <a:extLst>
              <a:ext uri="{FF2B5EF4-FFF2-40B4-BE49-F238E27FC236}">
                <a16:creationId xmlns:a16="http://schemas.microsoft.com/office/drawing/2014/main" id="{FF2B6459-3378-84BC-DFB1-A4AD907140CF}"/>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6000" y="36000"/>
            <a:ext cx="3276600" cy="1009650"/>
          </a:xfrm>
          <a:prstGeom prst="rect">
            <a:avLst/>
          </a:prstGeom>
        </p:spPr>
      </p:pic>
      <p:sp>
        <p:nvSpPr>
          <p:cNvPr id="11" name="タイトル 1">
            <a:extLst>
              <a:ext uri="{FF2B5EF4-FFF2-40B4-BE49-F238E27FC236}">
                <a16:creationId xmlns:a16="http://schemas.microsoft.com/office/drawing/2014/main" id="{E878CC6C-D34C-E00A-66BC-455BB7639366}"/>
              </a:ext>
            </a:extLst>
          </p:cNvPr>
          <p:cNvSpPr>
            <a:spLocks noGrp="1"/>
          </p:cNvSpPr>
          <p:nvPr>
            <p:ph type="ctrTitle" hasCustomPrompt="1"/>
          </p:nvPr>
        </p:nvSpPr>
        <p:spPr>
          <a:xfrm>
            <a:off x="360000" y="1730913"/>
            <a:ext cx="6136852" cy="3396174"/>
          </a:xfrm>
        </p:spPr>
        <p:txBody>
          <a:bodyPr lIns="0" tIns="0" rIns="0" bIns="0" anchor="ctr">
            <a:normAutofit/>
          </a:bodyPr>
          <a:lstStyle>
            <a:lvl1pPr algn="l">
              <a:lnSpc>
                <a:spcPct val="100000"/>
              </a:lnSpc>
              <a:defRPr sz="3200">
                <a:solidFill>
                  <a:schemeClr val="tx1"/>
                </a:solidFill>
                <a:latin typeface="+mj-ea"/>
                <a:ea typeface="+mj-ea"/>
              </a:defRPr>
            </a:lvl1pPr>
          </a:lstStyle>
          <a:p>
            <a:r>
              <a:rPr kumimoji="1" lang="ja-JP" altLang="en-US"/>
              <a:t>タイトルを挿入</a:t>
            </a:r>
          </a:p>
        </p:txBody>
      </p:sp>
    </p:spTree>
    <p:extLst>
      <p:ext uri="{BB962C8B-B14F-4D97-AF65-F5344CB8AC3E}">
        <p14:creationId xmlns:p14="http://schemas.microsoft.com/office/powerpoint/2010/main" val="28372210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表紙-2">
    <p:spTree>
      <p:nvGrpSpPr>
        <p:cNvPr id="1" name=""/>
        <p:cNvGrpSpPr/>
        <p:nvPr/>
      </p:nvGrpSpPr>
      <p:grpSpPr>
        <a:xfrm>
          <a:off x="0" y="0"/>
          <a:ext cx="0" cy="0"/>
          <a:chOff x="0" y="0"/>
          <a:chExt cx="0" cy="0"/>
        </a:xfrm>
      </p:grpSpPr>
      <p:pic>
        <p:nvPicPr>
          <p:cNvPr id="4" name="グラフィックス 3">
            <a:extLst>
              <a:ext uri="{FF2B5EF4-FFF2-40B4-BE49-F238E27FC236}">
                <a16:creationId xmlns:a16="http://schemas.microsoft.com/office/drawing/2014/main" id="{9492E322-4483-DBE9-9908-B6F0F0FA4DC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81000" y="381000"/>
            <a:ext cx="11430000" cy="6096000"/>
          </a:xfrm>
          <a:prstGeom prst="rect">
            <a:avLst/>
          </a:prstGeom>
        </p:spPr>
      </p:pic>
      <p:sp>
        <p:nvSpPr>
          <p:cNvPr id="2" name="タイトル 1">
            <a:extLst>
              <a:ext uri="{FF2B5EF4-FFF2-40B4-BE49-F238E27FC236}">
                <a16:creationId xmlns:a16="http://schemas.microsoft.com/office/drawing/2014/main" id="{ECCCE386-2A5F-6A33-79AC-27A996E101BB}"/>
              </a:ext>
            </a:extLst>
          </p:cNvPr>
          <p:cNvSpPr>
            <a:spLocks noGrp="1"/>
          </p:cNvSpPr>
          <p:nvPr>
            <p:ph type="ctrTitle" hasCustomPrompt="1"/>
          </p:nvPr>
        </p:nvSpPr>
        <p:spPr>
          <a:xfrm>
            <a:off x="707008" y="1730913"/>
            <a:ext cx="6136852" cy="3396174"/>
          </a:xfrm>
        </p:spPr>
        <p:txBody>
          <a:bodyPr lIns="0" tIns="0" rIns="0" bIns="0" anchor="ctr">
            <a:normAutofit/>
          </a:bodyPr>
          <a:lstStyle>
            <a:lvl1pPr algn="l">
              <a:lnSpc>
                <a:spcPct val="100000"/>
              </a:lnSpc>
              <a:defRPr sz="3200">
                <a:solidFill>
                  <a:schemeClr val="bg1">
                    <a:lumMod val="95000"/>
                  </a:schemeClr>
                </a:solidFill>
                <a:latin typeface="Noto Sans JP Black" panose="020B0A00000000000000" pitchFamily="34" charset="-128"/>
                <a:ea typeface="Noto Sans JP Black" panose="020B0A00000000000000" pitchFamily="34" charset="-128"/>
              </a:defRPr>
            </a:lvl1pPr>
          </a:lstStyle>
          <a:p>
            <a:r>
              <a:rPr kumimoji="1" lang="ja-JP" altLang="en-US"/>
              <a:t>タイトルを挿入</a:t>
            </a:r>
          </a:p>
        </p:txBody>
      </p:sp>
    </p:spTree>
    <p:extLst>
      <p:ext uri="{BB962C8B-B14F-4D97-AF65-F5344CB8AC3E}">
        <p14:creationId xmlns:p14="http://schemas.microsoft.com/office/powerpoint/2010/main" val="3962292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age-1">
    <p:spTree>
      <p:nvGrpSpPr>
        <p:cNvPr id="1" name=""/>
        <p:cNvGrpSpPr/>
        <p:nvPr/>
      </p:nvGrpSpPr>
      <p:grpSpPr>
        <a:xfrm>
          <a:off x="0" y="0"/>
          <a:ext cx="0" cy="0"/>
          <a:chOff x="0" y="0"/>
          <a:chExt cx="0" cy="0"/>
        </a:xfrm>
      </p:grpSpPr>
      <p:pic>
        <p:nvPicPr>
          <p:cNvPr id="7" name="グラフィックス 6">
            <a:extLst>
              <a:ext uri="{FF2B5EF4-FFF2-40B4-BE49-F238E27FC236}">
                <a16:creationId xmlns:a16="http://schemas.microsoft.com/office/drawing/2014/main" id="{ED1FDF8C-D430-A3E5-EE47-1891947E083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582275" y="5962650"/>
            <a:ext cx="1609725" cy="895350"/>
          </a:xfrm>
          <a:prstGeom prst="rect">
            <a:avLst/>
          </a:prstGeom>
        </p:spPr>
      </p:pic>
      <p:sp>
        <p:nvSpPr>
          <p:cNvPr id="2" name="タイトル 1">
            <a:extLst>
              <a:ext uri="{FF2B5EF4-FFF2-40B4-BE49-F238E27FC236}">
                <a16:creationId xmlns:a16="http://schemas.microsoft.com/office/drawing/2014/main" id="{0C8C9201-38A2-738E-7401-1B2F1BDDAB02}"/>
              </a:ext>
            </a:extLst>
          </p:cNvPr>
          <p:cNvSpPr>
            <a:spLocks noGrp="1"/>
          </p:cNvSpPr>
          <p:nvPr>
            <p:ph type="title"/>
          </p:nvPr>
        </p:nvSpPr>
        <p:spPr>
          <a:xfrm>
            <a:off x="444000" y="648000"/>
            <a:ext cx="11304000" cy="504000"/>
          </a:xfrm>
        </p:spPr>
        <p:txBody>
          <a:bodyPr anchor="ctr">
            <a:normAutofit/>
          </a:bodyPr>
          <a:lstStyle>
            <a:lvl1pPr>
              <a:defRPr sz="2800"/>
            </a:lvl1pPr>
          </a:lstStyle>
          <a:p>
            <a:r>
              <a:rPr kumimoji="1" lang="ja-JP" altLang="en-US"/>
              <a:t>マスター タイトルの書式設定</a:t>
            </a:r>
          </a:p>
        </p:txBody>
      </p:sp>
      <p:sp>
        <p:nvSpPr>
          <p:cNvPr id="11" name="フリーフォーム: 図形 10">
            <a:extLst>
              <a:ext uri="{FF2B5EF4-FFF2-40B4-BE49-F238E27FC236}">
                <a16:creationId xmlns:a16="http://schemas.microsoft.com/office/drawing/2014/main" id="{1F0463F5-8FA8-1B01-53FD-D07352F82E9E}"/>
              </a:ext>
            </a:extLst>
          </p:cNvPr>
          <p:cNvSpPr/>
          <p:nvPr/>
        </p:nvSpPr>
        <p:spPr>
          <a:xfrm>
            <a:off x="426000" y="1190625"/>
            <a:ext cx="11340000" cy="47625"/>
          </a:xfrm>
          <a:custGeom>
            <a:avLst/>
            <a:gdLst>
              <a:gd name="connsiteX0" fmla="*/ 0 w 11430000"/>
              <a:gd name="connsiteY0" fmla="*/ 0 h 47625"/>
              <a:gd name="connsiteX1" fmla="*/ 11430000 w 11430000"/>
              <a:gd name="connsiteY1" fmla="*/ 0 h 47625"/>
              <a:gd name="connsiteX2" fmla="*/ 11430000 w 11430000"/>
              <a:gd name="connsiteY2" fmla="*/ 47625 h 47625"/>
              <a:gd name="connsiteX3" fmla="*/ 0 w 11430000"/>
              <a:gd name="connsiteY3" fmla="*/ 47625 h 47625"/>
            </a:gdLst>
            <a:ahLst/>
            <a:cxnLst>
              <a:cxn ang="0">
                <a:pos x="connsiteX0" y="connsiteY0"/>
              </a:cxn>
              <a:cxn ang="0">
                <a:pos x="connsiteX1" y="connsiteY1"/>
              </a:cxn>
              <a:cxn ang="0">
                <a:pos x="connsiteX2" y="connsiteY2"/>
              </a:cxn>
              <a:cxn ang="0">
                <a:pos x="connsiteX3" y="connsiteY3"/>
              </a:cxn>
            </a:cxnLst>
            <a:rect l="l" t="t" r="r" b="b"/>
            <a:pathLst>
              <a:path w="11430000" h="47625">
                <a:moveTo>
                  <a:pt x="0" y="0"/>
                </a:moveTo>
                <a:lnTo>
                  <a:pt x="11430000" y="0"/>
                </a:lnTo>
                <a:lnTo>
                  <a:pt x="11430000" y="47625"/>
                </a:lnTo>
                <a:lnTo>
                  <a:pt x="0" y="47625"/>
                </a:lnTo>
                <a:close/>
              </a:path>
            </a:pathLst>
          </a:custGeom>
          <a:solidFill>
            <a:srgbClr val="006AB6"/>
          </a:solidFill>
          <a:ln w="9525" cap="flat">
            <a:noFill/>
            <a:prstDash val="solid"/>
            <a:miter/>
          </a:ln>
        </p:spPr>
        <p:txBody>
          <a:bodyPr rtlCol="0" anchor="ctr"/>
          <a:lstStyle/>
          <a:p>
            <a:endParaRPr lang="ja-JP" altLang="en-US"/>
          </a:p>
        </p:txBody>
      </p:sp>
      <p:sp>
        <p:nvSpPr>
          <p:cNvPr id="14" name="テキスト ボックス 13">
            <a:extLst>
              <a:ext uri="{FF2B5EF4-FFF2-40B4-BE49-F238E27FC236}">
                <a16:creationId xmlns:a16="http://schemas.microsoft.com/office/drawing/2014/main" id="{E184E4FB-5317-E09D-ADA2-01A018E73152}"/>
              </a:ext>
            </a:extLst>
          </p:cNvPr>
          <p:cNvSpPr txBox="1"/>
          <p:nvPr userDrawn="1"/>
        </p:nvSpPr>
        <p:spPr>
          <a:xfrm>
            <a:off x="10910887" y="6334125"/>
            <a:ext cx="952500" cy="307777"/>
          </a:xfrm>
          <a:prstGeom prst="rect">
            <a:avLst/>
          </a:prstGeom>
          <a:noFill/>
        </p:spPr>
        <p:txBody>
          <a:bodyPr wrap="square" rtlCol="0">
            <a:spAutoFit/>
          </a:bodyPr>
          <a:lstStyle/>
          <a:p>
            <a:pPr algn="ctr"/>
            <a:fld id="{A9042135-82EE-43E4-86CF-1EF97826030E}" type="slidenum">
              <a:rPr kumimoji="1" lang="en-US" altLang="ja-JP" sz="1400" b="1" smtClean="0">
                <a:solidFill>
                  <a:schemeClr val="bg1"/>
                </a:solidFill>
                <a:latin typeface="Arial" panose="020B0604020202020204" pitchFamily="34" charset="0"/>
                <a:cs typeface="Arial" panose="020B0604020202020204" pitchFamily="34" charset="0"/>
              </a:rPr>
              <a:t>‹#›</a:t>
            </a:fld>
            <a:endParaRPr kumimoji="1" lang="ja-JP" altLang="en-US" sz="1400" b="1">
              <a:solidFill>
                <a:schemeClr val="bg1"/>
              </a:solidFill>
              <a:latin typeface="Arial" panose="020B0604020202020204" pitchFamily="34" charset="0"/>
              <a:cs typeface="Arial" panose="020B0604020202020204" pitchFamily="34" charset="0"/>
            </a:endParaRPr>
          </a:p>
        </p:txBody>
      </p:sp>
      <p:sp>
        <p:nvSpPr>
          <p:cNvPr id="17" name="テキスト プレースホルダー 16">
            <a:extLst>
              <a:ext uri="{FF2B5EF4-FFF2-40B4-BE49-F238E27FC236}">
                <a16:creationId xmlns:a16="http://schemas.microsoft.com/office/drawing/2014/main" id="{6DC72650-E194-CFB7-D78E-67D7E838203C}"/>
              </a:ext>
            </a:extLst>
          </p:cNvPr>
          <p:cNvSpPr>
            <a:spLocks noGrp="1"/>
          </p:cNvSpPr>
          <p:nvPr>
            <p:ph type="body" sz="quarter" idx="10"/>
          </p:nvPr>
        </p:nvSpPr>
        <p:spPr>
          <a:xfrm>
            <a:off x="444000" y="1656000"/>
            <a:ext cx="11304000" cy="4320000"/>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Tree>
    <p:extLst>
      <p:ext uri="{BB962C8B-B14F-4D97-AF65-F5344CB8AC3E}">
        <p14:creationId xmlns:p14="http://schemas.microsoft.com/office/powerpoint/2010/main" val="11624833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age-2">
    <p:spTree>
      <p:nvGrpSpPr>
        <p:cNvPr id="1" name=""/>
        <p:cNvGrpSpPr/>
        <p:nvPr/>
      </p:nvGrpSpPr>
      <p:grpSpPr>
        <a:xfrm>
          <a:off x="0" y="0"/>
          <a:ext cx="0" cy="0"/>
          <a:chOff x="0" y="0"/>
          <a:chExt cx="0" cy="0"/>
        </a:xfrm>
      </p:grpSpPr>
      <p:pic>
        <p:nvPicPr>
          <p:cNvPr id="7" name="グラフィックス 6">
            <a:extLst>
              <a:ext uri="{FF2B5EF4-FFF2-40B4-BE49-F238E27FC236}">
                <a16:creationId xmlns:a16="http://schemas.microsoft.com/office/drawing/2014/main" id="{95337D25-365A-89FE-8351-30760D9C1C1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81000" y="0"/>
            <a:ext cx="11811000" cy="1504950"/>
          </a:xfrm>
          <a:prstGeom prst="rect">
            <a:avLst/>
          </a:prstGeom>
        </p:spPr>
      </p:pic>
      <p:sp>
        <p:nvSpPr>
          <p:cNvPr id="2" name="タイトル 1">
            <a:extLst>
              <a:ext uri="{FF2B5EF4-FFF2-40B4-BE49-F238E27FC236}">
                <a16:creationId xmlns:a16="http://schemas.microsoft.com/office/drawing/2014/main" id="{F3EF62DD-A73C-F9BC-7B4B-5EE83D8C53BF}"/>
              </a:ext>
            </a:extLst>
          </p:cNvPr>
          <p:cNvSpPr>
            <a:spLocks noGrp="1"/>
          </p:cNvSpPr>
          <p:nvPr>
            <p:ph type="title"/>
          </p:nvPr>
        </p:nvSpPr>
        <p:spPr>
          <a:xfrm>
            <a:off x="444000" y="648000"/>
            <a:ext cx="9862050" cy="504000"/>
          </a:xfrm>
        </p:spPr>
        <p:txBody>
          <a:bodyPr/>
          <a:lstStyle/>
          <a:p>
            <a:r>
              <a:rPr kumimoji="1" lang="ja-JP" altLang="en-US"/>
              <a:t>マスター タイトルの書式設定</a:t>
            </a:r>
          </a:p>
        </p:txBody>
      </p:sp>
      <p:sp>
        <p:nvSpPr>
          <p:cNvPr id="9" name="テキスト プレースホルダー 16">
            <a:extLst>
              <a:ext uri="{FF2B5EF4-FFF2-40B4-BE49-F238E27FC236}">
                <a16:creationId xmlns:a16="http://schemas.microsoft.com/office/drawing/2014/main" id="{CB074E21-5695-F796-15B9-E8CD98516CA4}"/>
              </a:ext>
            </a:extLst>
          </p:cNvPr>
          <p:cNvSpPr>
            <a:spLocks noGrp="1"/>
          </p:cNvSpPr>
          <p:nvPr>
            <p:ph type="body" sz="quarter" idx="10"/>
          </p:nvPr>
        </p:nvSpPr>
        <p:spPr>
          <a:xfrm>
            <a:off x="444000" y="1656000"/>
            <a:ext cx="11304000" cy="4752000"/>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Tree>
    <p:extLst>
      <p:ext uri="{BB962C8B-B14F-4D97-AF65-F5344CB8AC3E}">
        <p14:creationId xmlns:p14="http://schemas.microsoft.com/office/powerpoint/2010/main" val="17623508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age-3">
    <p:spTree>
      <p:nvGrpSpPr>
        <p:cNvPr id="1" name=""/>
        <p:cNvGrpSpPr/>
        <p:nvPr/>
      </p:nvGrpSpPr>
      <p:grpSpPr>
        <a:xfrm>
          <a:off x="0" y="0"/>
          <a:ext cx="0" cy="0"/>
          <a:chOff x="0" y="0"/>
          <a:chExt cx="0" cy="0"/>
        </a:xfrm>
      </p:grpSpPr>
      <p:sp>
        <p:nvSpPr>
          <p:cNvPr id="4" name="フリーフォーム: 図形 3">
            <a:extLst>
              <a:ext uri="{FF2B5EF4-FFF2-40B4-BE49-F238E27FC236}">
                <a16:creationId xmlns:a16="http://schemas.microsoft.com/office/drawing/2014/main" id="{B914B548-845C-CD3C-E2E9-C80BB6F35931}"/>
              </a:ext>
            </a:extLst>
          </p:cNvPr>
          <p:cNvSpPr/>
          <p:nvPr/>
        </p:nvSpPr>
        <p:spPr>
          <a:xfrm>
            <a:off x="0" y="0"/>
            <a:ext cx="10456354" cy="1238250"/>
          </a:xfrm>
          <a:custGeom>
            <a:avLst/>
            <a:gdLst>
              <a:gd name="connsiteX0" fmla="*/ 9218105 w 10456354"/>
              <a:gd name="connsiteY0" fmla="*/ 1238250 h 1238250"/>
              <a:gd name="connsiteX1" fmla="*/ 0 w 10456354"/>
              <a:gd name="connsiteY1" fmla="*/ 1238250 h 1238250"/>
              <a:gd name="connsiteX2" fmla="*/ 0 w 10456354"/>
              <a:gd name="connsiteY2" fmla="*/ 0 h 1238250"/>
              <a:gd name="connsiteX3" fmla="*/ 10456355 w 10456354"/>
              <a:gd name="connsiteY3" fmla="*/ 0 h 1238250"/>
              <a:gd name="connsiteX4" fmla="*/ 9218105 w 10456354"/>
              <a:gd name="connsiteY4" fmla="*/ 1238250 h 1238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56354" h="1238250">
                <a:moveTo>
                  <a:pt x="9218105" y="1238250"/>
                </a:moveTo>
                <a:lnTo>
                  <a:pt x="0" y="1238250"/>
                </a:lnTo>
                <a:lnTo>
                  <a:pt x="0" y="0"/>
                </a:lnTo>
                <a:lnTo>
                  <a:pt x="10456355" y="0"/>
                </a:lnTo>
                <a:lnTo>
                  <a:pt x="9218105" y="1238250"/>
                </a:lnTo>
                <a:close/>
              </a:path>
            </a:pathLst>
          </a:custGeom>
          <a:solidFill>
            <a:srgbClr val="006AB6"/>
          </a:solidFill>
          <a:ln w="9525" cap="flat">
            <a:noFill/>
            <a:prstDash val="solid"/>
            <a:miter/>
          </a:ln>
        </p:spPr>
        <p:txBody>
          <a:bodyPr rtlCol="0" anchor="ctr"/>
          <a:lstStyle/>
          <a:p>
            <a:endParaRPr lang="ja-JP" altLang="en-US"/>
          </a:p>
        </p:txBody>
      </p:sp>
      <p:sp>
        <p:nvSpPr>
          <p:cNvPr id="5" name="フリーフォーム: 図形 4">
            <a:extLst>
              <a:ext uri="{FF2B5EF4-FFF2-40B4-BE49-F238E27FC236}">
                <a16:creationId xmlns:a16="http://schemas.microsoft.com/office/drawing/2014/main" id="{879C0DFA-F37E-66BD-745D-BC419A768C07}"/>
              </a:ext>
            </a:extLst>
          </p:cNvPr>
          <p:cNvSpPr/>
          <p:nvPr/>
        </p:nvSpPr>
        <p:spPr>
          <a:xfrm>
            <a:off x="9493281" y="0"/>
            <a:ext cx="2698718" cy="1238250"/>
          </a:xfrm>
          <a:custGeom>
            <a:avLst/>
            <a:gdLst>
              <a:gd name="connsiteX0" fmla="*/ 1238251 w 2698718"/>
              <a:gd name="connsiteY0" fmla="*/ 0 h 1238250"/>
              <a:gd name="connsiteX1" fmla="*/ 2698719 w 2698718"/>
              <a:gd name="connsiteY1" fmla="*/ 0 h 1238250"/>
              <a:gd name="connsiteX2" fmla="*/ 2698719 w 2698718"/>
              <a:gd name="connsiteY2" fmla="*/ 1238250 h 1238250"/>
              <a:gd name="connsiteX3" fmla="*/ 0 w 2698718"/>
              <a:gd name="connsiteY3" fmla="*/ 1238250 h 1238250"/>
              <a:gd name="connsiteX4" fmla="*/ 1238251 w 2698718"/>
              <a:gd name="connsiteY4" fmla="*/ 0 h 1238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8718" h="1238250">
                <a:moveTo>
                  <a:pt x="1238251" y="0"/>
                </a:moveTo>
                <a:lnTo>
                  <a:pt x="2698719" y="0"/>
                </a:lnTo>
                <a:lnTo>
                  <a:pt x="2698719" y="1238250"/>
                </a:lnTo>
                <a:lnTo>
                  <a:pt x="0" y="1238250"/>
                </a:lnTo>
                <a:lnTo>
                  <a:pt x="1238251" y="0"/>
                </a:lnTo>
                <a:close/>
              </a:path>
            </a:pathLst>
          </a:custGeom>
          <a:solidFill>
            <a:srgbClr val="BBBBBB"/>
          </a:solidFill>
          <a:ln w="9525" cap="flat">
            <a:noFill/>
            <a:prstDash val="solid"/>
            <a:miter/>
          </a:ln>
        </p:spPr>
        <p:txBody>
          <a:bodyPr rtlCol="0" anchor="ctr"/>
          <a:lstStyle/>
          <a:p>
            <a:endParaRPr lang="ja-JP" altLang="en-US"/>
          </a:p>
        </p:txBody>
      </p:sp>
      <p:sp>
        <p:nvSpPr>
          <p:cNvPr id="8" name="タイトル 1">
            <a:extLst>
              <a:ext uri="{FF2B5EF4-FFF2-40B4-BE49-F238E27FC236}">
                <a16:creationId xmlns:a16="http://schemas.microsoft.com/office/drawing/2014/main" id="{3ECD56BC-FD52-5AB5-2419-A04D8CBABB1C}"/>
              </a:ext>
            </a:extLst>
          </p:cNvPr>
          <p:cNvSpPr>
            <a:spLocks noGrp="1"/>
          </p:cNvSpPr>
          <p:nvPr>
            <p:ph type="title"/>
          </p:nvPr>
        </p:nvSpPr>
        <p:spPr>
          <a:xfrm>
            <a:off x="444000" y="648000"/>
            <a:ext cx="8778154" cy="504000"/>
          </a:xfrm>
        </p:spPr>
        <p:txBody>
          <a:bodyPr anchor="ctr">
            <a:normAutofit/>
          </a:bodyPr>
          <a:lstStyle>
            <a:lvl1pPr>
              <a:defRPr sz="2800">
                <a:solidFill>
                  <a:schemeClr val="bg1"/>
                </a:solidFill>
              </a:defRPr>
            </a:lvl1pPr>
          </a:lstStyle>
          <a:p>
            <a:r>
              <a:rPr kumimoji="1" lang="ja-JP" altLang="en-US"/>
              <a:t>マスター タイトルの書式設定</a:t>
            </a:r>
          </a:p>
        </p:txBody>
      </p:sp>
      <p:sp>
        <p:nvSpPr>
          <p:cNvPr id="9" name="テキスト プレースホルダー 16">
            <a:extLst>
              <a:ext uri="{FF2B5EF4-FFF2-40B4-BE49-F238E27FC236}">
                <a16:creationId xmlns:a16="http://schemas.microsoft.com/office/drawing/2014/main" id="{A54778BD-98FF-1DB2-BB58-65963A218E88}"/>
              </a:ext>
            </a:extLst>
          </p:cNvPr>
          <p:cNvSpPr>
            <a:spLocks noGrp="1"/>
          </p:cNvSpPr>
          <p:nvPr>
            <p:ph type="body" sz="quarter" idx="10"/>
          </p:nvPr>
        </p:nvSpPr>
        <p:spPr>
          <a:xfrm>
            <a:off x="444000" y="1656000"/>
            <a:ext cx="11304000" cy="4752000"/>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3" name="テキスト プレースホルダー 2">
            <a:extLst>
              <a:ext uri="{FF2B5EF4-FFF2-40B4-BE49-F238E27FC236}">
                <a16:creationId xmlns:a16="http://schemas.microsoft.com/office/drawing/2014/main" id="{48A65342-DD9D-4768-1B20-7AD35B5FD353}"/>
              </a:ext>
            </a:extLst>
          </p:cNvPr>
          <p:cNvSpPr>
            <a:spLocks noGrp="1"/>
          </p:cNvSpPr>
          <p:nvPr>
            <p:ph type="body" sz="quarter" idx="11" hasCustomPrompt="1"/>
          </p:nvPr>
        </p:nvSpPr>
        <p:spPr>
          <a:xfrm>
            <a:off x="10496062" y="634882"/>
            <a:ext cx="1251938" cy="517117"/>
          </a:xfrm>
        </p:spPr>
        <p:txBody>
          <a:bodyPr anchor="ctr"/>
          <a:lstStyle>
            <a:lvl1pPr marL="0" indent="0" algn="ctr">
              <a:buNone/>
              <a:defRPr b="1">
                <a:solidFill>
                  <a:schemeClr val="bg1"/>
                </a:solidFill>
                <a:latin typeface="Arial" panose="020B0604020202020204" pitchFamily="34" charset="0"/>
                <a:cs typeface="Arial" panose="020B0604020202020204" pitchFamily="34" charset="0"/>
              </a:defRPr>
            </a:lvl1pPr>
          </a:lstStyle>
          <a:p>
            <a:pPr lvl="0"/>
            <a:r>
              <a:rPr kumimoji="1" lang="en-US" altLang="ja-JP"/>
              <a:t>00</a:t>
            </a:r>
            <a:endParaRPr kumimoji="1" lang="ja-JP" altLang="en-US"/>
          </a:p>
        </p:txBody>
      </p:sp>
    </p:spTree>
    <p:extLst>
      <p:ext uri="{BB962C8B-B14F-4D97-AF65-F5344CB8AC3E}">
        <p14:creationId xmlns:p14="http://schemas.microsoft.com/office/powerpoint/2010/main" val="2548105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age-4">
    <p:spTree>
      <p:nvGrpSpPr>
        <p:cNvPr id="1" name=""/>
        <p:cNvGrpSpPr/>
        <p:nvPr/>
      </p:nvGrpSpPr>
      <p:grpSpPr>
        <a:xfrm>
          <a:off x="0" y="0"/>
          <a:ext cx="0" cy="0"/>
          <a:chOff x="0" y="0"/>
          <a:chExt cx="0" cy="0"/>
        </a:xfrm>
      </p:grpSpPr>
      <p:pic>
        <p:nvPicPr>
          <p:cNvPr id="7" name="グラフィックス 6">
            <a:extLst>
              <a:ext uri="{FF2B5EF4-FFF2-40B4-BE49-F238E27FC236}">
                <a16:creationId xmlns:a16="http://schemas.microsoft.com/office/drawing/2014/main" id="{9C07F860-762F-1198-956C-22ED1080CA7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0"/>
            <a:ext cx="12192000" cy="1238250"/>
          </a:xfrm>
          <a:prstGeom prst="rect">
            <a:avLst/>
          </a:prstGeom>
        </p:spPr>
      </p:pic>
      <p:sp>
        <p:nvSpPr>
          <p:cNvPr id="10" name="タイトル 1">
            <a:extLst>
              <a:ext uri="{FF2B5EF4-FFF2-40B4-BE49-F238E27FC236}">
                <a16:creationId xmlns:a16="http://schemas.microsoft.com/office/drawing/2014/main" id="{22FF360A-C03A-32A5-7827-C0941B5DD16F}"/>
              </a:ext>
            </a:extLst>
          </p:cNvPr>
          <p:cNvSpPr>
            <a:spLocks noGrp="1"/>
          </p:cNvSpPr>
          <p:nvPr>
            <p:ph type="title"/>
          </p:nvPr>
        </p:nvSpPr>
        <p:spPr>
          <a:xfrm>
            <a:off x="444000" y="648000"/>
            <a:ext cx="11304000" cy="504000"/>
          </a:xfrm>
        </p:spPr>
        <p:txBody>
          <a:bodyPr anchor="ctr">
            <a:normAutofit/>
          </a:bodyPr>
          <a:lstStyle>
            <a:lvl1pPr>
              <a:defRPr sz="2800">
                <a:solidFill>
                  <a:schemeClr val="bg1"/>
                </a:solidFill>
              </a:defRPr>
            </a:lvl1pPr>
          </a:lstStyle>
          <a:p>
            <a:r>
              <a:rPr kumimoji="1" lang="ja-JP" altLang="en-US"/>
              <a:t>マスター タイトルの書式設定</a:t>
            </a:r>
          </a:p>
        </p:txBody>
      </p:sp>
      <p:sp>
        <p:nvSpPr>
          <p:cNvPr id="11" name="テキスト プレースホルダー 16">
            <a:extLst>
              <a:ext uri="{FF2B5EF4-FFF2-40B4-BE49-F238E27FC236}">
                <a16:creationId xmlns:a16="http://schemas.microsoft.com/office/drawing/2014/main" id="{2421FEC9-216B-B821-079F-A906AE2C80FE}"/>
              </a:ext>
            </a:extLst>
          </p:cNvPr>
          <p:cNvSpPr>
            <a:spLocks noGrp="1"/>
          </p:cNvSpPr>
          <p:nvPr>
            <p:ph type="body" sz="quarter" idx="10"/>
          </p:nvPr>
        </p:nvSpPr>
        <p:spPr>
          <a:xfrm>
            <a:off x="444000" y="1656000"/>
            <a:ext cx="11304000" cy="4752000"/>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Tree>
    <p:extLst>
      <p:ext uri="{BB962C8B-B14F-4D97-AF65-F5344CB8AC3E}">
        <p14:creationId xmlns:p14="http://schemas.microsoft.com/office/powerpoint/2010/main" val="23146186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表4">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D01CC18-77F5-648E-7B54-26C313B90C3D}"/>
              </a:ext>
            </a:extLst>
          </p:cNvPr>
          <p:cNvSpPr txBox="1"/>
          <p:nvPr userDrawn="1"/>
        </p:nvSpPr>
        <p:spPr>
          <a:xfrm>
            <a:off x="0" y="6444000"/>
            <a:ext cx="12192000" cy="215444"/>
          </a:xfrm>
          <a:prstGeom prst="rect">
            <a:avLst/>
          </a:prstGeom>
          <a:noFill/>
        </p:spPr>
        <p:txBody>
          <a:bodyPr wrap="square" rtlCol="0">
            <a:spAutoFit/>
          </a:bodyPr>
          <a:lstStyle/>
          <a:p>
            <a:pPr algn="ctr"/>
            <a:r>
              <a:rPr kumimoji="1" lang="ja-JP" altLang="en-US" sz="800">
                <a:latin typeface="Noto Sans JP Regular" panose="020B0500000000000000" pitchFamily="34" charset="-128"/>
                <a:ea typeface="Noto Sans JP Regular" panose="020B0500000000000000" pitchFamily="34" charset="-128"/>
              </a:rPr>
              <a:t>＊記載されている会社名および製品名、ロゴは各社の商標または登録商標です。</a:t>
            </a:r>
          </a:p>
        </p:txBody>
      </p:sp>
      <p:sp>
        <p:nvSpPr>
          <p:cNvPr id="9" name="テキスト ボックス 8">
            <a:extLst>
              <a:ext uri="{FF2B5EF4-FFF2-40B4-BE49-F238E27FC236}">
                <a16:creationId xmlns:a16="http://schemas.microsoft.com/office/drawing/2014/main" id="{67268B44-4D4A-A2D4-4268-42DE9D8F4B8C}"/>
              </a:ext>
            </a:extLst>
          </p:cNvPr>
          <p:cNvSpPr txBox="1"/>
          <p:nvPr userDrawn="1"/>
        </p:nvSpPr>
        <p:spPr>
          <a:xfrm>
            <a:off x="4729114" y="5717451"/>
            <a:ext cx="2733773" cy="307777"/>
          </a:xfrm>
          <a:prstGeom prst="rect">
            <a:avLst/>
          </a:prstGeom>
          <a:noFill/>
        </p:spPr>
        <p:txBody>
          <a:bodyPr wrap="square" rtlCol="0">
            <a:spAutoFit/>
          </a:bodyPr>
          <a:lstStyle/>
          <a:p>
            <a:pPr algn="ctr"/>
            <a:r>
              <a:rPr kumimoji="1" lang="ja-JP" altLang="en-US" sz="1400">
                <a:latin typeface="Noto Sans JP Bold" panose="020B0800000000000000" pitchFamily="34" charset="-128"/>
                <a:ea typeface="Noto Sans JP Bold" panose="020B0800000000000000" pitchFamily="34" charset="-128"/>
              </a:rPr>
              <a:t>株式会社ネットワールド</a:t>
            </a:r>
          </a:p>
        </p:txBody>
      </p:sp>
      <p:sp>
        <p:nvSpPr>
          <p:cNvPr id="10" name="テキスト ボックス 9">
            <a:extLst>
              <a:ext uri="{FF2B5EF4-FFF2-40B4-BE49-F238E27FC236}">
                <a16:creationId xmlns:a16="http://schemas.microsoft.com/office/drawing/2014/main" id="{BCC2FE92-9CD7-2DB1-E572-C2A4986DD480}"/>
              </a:ext>
            </a:extLst>
          </p:cNvPr>
          <p:cNvSpPr txBox="1"/>
          <p:nvPr userDrawn="1"/>
        </p:nvSpPr>
        <p:spPr>
          <a:xfrm>
            <a:off x="4776248" y="6001940"/>
            <a:ext cx="2639505" cy="246221"/>
          </a:xfrm>
          <a:prstGeom prst="rect">
            <a:avLst/>
          </a:prstGeom>
          <a:noFill/>
        </p:spPr>
        <p:txBody>
          <a:bodyPr wrap="square" rtlCol="0">
            <a:spAutoFit/>
          </a:bodyPr>
          <a:lstStyle/>
          <a:p>
            <a:pPr algn="ctr"/>
            <a:r>
              <a:rPr kumimoji="1" lang="en-US" altLang="ja-JP" sz="1000">
                <a:latin typeface="Noto Sans JP Bold" panose="020B0800000000000000" pitchFamily="34" charset="-128"/>
                <a:ea typeface="Noto Sans JP Bold" panose="020B0800000000000000" pitchFamily="34" charset="-128"/>
              </a:rPr>
              <a:t>https://www.networld.co.jp/</a:t>
            </a:r>
            <a:endParaRPr kumimoji="1" lang="ja-JP" altLang="en-US" sz="1000">
              <a:latin typeface="Noto Sans JP Bold" panose="020B0800000000000000" pitchFamily="34" charset="-128"/>
              <a:ea typeface="Noto Sans JP Bold" panose="020B0800000000000000" pitchFamily="34" charset="-128"/>
            </a:endParaRPr>
          </a:p>
        </p:txBody>
      </p:sp>
      <p:pic>
        <p:nvPicPr>
          <p:cNvPr id="3" name="グラフィックス 2">
            <a:extLst>
              <a:ext uri="{FF2B5EF4-FFF2-40B4-BE49-F238E27FC236}">
                <a16:creationId xmlns:a16="http://schemas.microsoft.com/office/drawing/2014/main" id="{3CAD5085-01F2-C0FF-0F4A-CBEA981898B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710112" y="1876425"/>
            <a:ext cx="2771775" cy="3105150"/>
          </a:xfrm>
          <a:prstGeom prst="rect">
            <a:avLst/>
          </a:prstGeom>
        </p:spPr>
      </p:pic>
    </p:spTree>
    <p:extLst>
      <p:ext uri="{BB962C8B-B14F-4D97-AF65-F5344CB8AC3E}">
        <p14:creationId xmlns:p14="http://schemas.microsoft.com/office/powerpoint/2010/main" val="35222331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78654FD8-AC2C-A6AC-12CF-858F6A69D0C5}"/>
              </a:ext>
            </a:extLst>
          </p:cNvPr>
          <p:cNvSpPr>
            <a:spLocks noGrp="1"/>
          </p:cNvSpPr>
          <p:nvPr>
            <p:ph type="title"/>
          </p:nvPr>
        </p:nvSpPr>
        <p:spPr>
          <a:xfrm>
            <a:off x="396000" y="540000"/>
            <a:ext cx="11430000" cy="540000"/>
          </a:xfrm>
          <a:prstGeom prst="rect">
            <a:avLst/>
          </a:prstGeom>
        </p:spPr>
        <p:txBody>
          <a:bodyPr vert="horz" lIns="0" tIns="0" rIns="0" bIns="0" rtlCol="0" anchor="ctr">
            <a:normAutofit/>
          </a:bodyPr>
          <a:lstStyle/>
          <a:p>
            <a:r>
              <a:rPr kumimoji="1" lang="ja-JP" altLang="en-US" dirty="0"/>
              <a:t>マスター タイトルの書式設定</a:t>
            </a:r>
          </a:p>
        </p:txBody>
      </p:sp>
      <p:sp>
        <p:nvSpPr>
          <p:cNvPr id="3" name="テキスト プレースホルダー 2">
            <a:extLst>
              <a:ext uri="{FF2B5EF4-FFF2-40B4-BE49-F238E27FC236}">
                <a16:creationId xmlns:a16="http://schemas.microsoft.com/office/drawing/2014/main" id="{BA550EE1-E963-A103-7629-58B134D1B6FB}"/>
              </a:ext>
            </a:extLst>
          </p:cNvPr>
          <p:cNvSpPr>
            <a:spLocks noGrp="1"/>
          </p:cNvSpPr>
          <p:nvPr>
            <p:ph type="body" idx="1"/>
          </p:nvPr>
        </p:nvSpPr>
        <p:spPr>
          <a:xfrm>
            <a:off x="396000" y="1656000"/>
            <a:ext cx="11430000" cy="4320000"/>
          </a:xfrm>
          <a:prstGeom prst="rect">
            <a:avLst/>
          </a:prstGeom>
        </p:spPr>
        <p:txBody>
          <a:bodyPr vert="horz" lIns="0" tIns="0" rIns="0" bIns="0" rtlCol="0">
            <a:norm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a:extLst>
              <a:ext uri="{FF2B5EF4-FFF2-40B4-BE49-F238E27FC236}">
                <a16:creationId xmlns:a16="http://schemas.microsoft.com/office/drawing/2014/main" id="{A10097E8-BF26-E170-FE09-4B903FA30E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mn-ea"/>
                <a:ea typeface="+mn-ea"/>
              </a:defRPr>
            </a:lvl1pPr>
          </a:lstStyle>
          <a:p>
            <a:fld id="{6608FD53-98C9-4351-A86D-E7FC33311A66}" type="datetime1">
              <a:rPr lang="ja-JP" altLang="en-US" smtClean="0"/>
              <a:pPr/>
              <a:t>2026/7/27</a:t>
            </a:fld>
            <a:endParaRPr lang="ja-JP" altLang="en-US" dirty="0"/>
          </a:p>
        </p:txBody>
      </p:sp>
      <p:sp>
        <p:nvSpPr>
          <p:cNvPr id="5" name="フッター プレースホルダー 4">
            <a:extLst>
              <a:ext uri="{FF2B5EF4-FFF2-40B4-BE49-F238E27FC236}">
                <a16:creationId xmlns:a16="http://schemas.microsoft.com/office/drawing/2014/main" id="{F4528375-C2FC-675D-AB91-AC1BABE7CB8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mn-ea"/>
                <a:ea typeface="+mn-ea"/>
              </a:defRPr>
            </a:lvl1pPr>
          </a:lstStyle>
          <a:p>
            <a:endParaRPr lang="ja-JP" altLang="en-US"/>
          </a:p>
        </p:txBody>
      </p:sp>
      <p:sp>
        <p:nvSpPr>
          <p:cNvPr id="6" name="スライド番号プレースホルダー 5">
            <a:extLst>
              <a:ext uri="{FF2B5EF4-FFF2-40B4-BE49-F238E27FC236}">
                <a16:creationId xmlns:a16="http://schemas.microsoft.com/office/drawing/2014/main" id="{D2B83199-3486-F576-061D-8D556FB6AF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mn-ea"/>
                <a:ea typeface="+mn-ea"/>
              </a:defRPr>
            </a:lvl1pPr>
          </a:lstStyle>
          <a:p>
            <a:fld id="{DE2BED90-29E5-4977-80B5-48AEA03EB7E8}" type="slidenum">
              <a:rPr lang="ja-JP" altLang="en-US" smtClean="0"/>
              <a:pPr/>
              <a:t>‹#›</a:t>
            </a:fld>
            <a:endParaRPr lang="ja-JP" altLang="en-US"/>
          </a:p>
        </p:txBody>
      </p:sp>
    </p:spTree>
    <p:extLst>
      <p:ext uri="{BB962C8B-B14F-4D97-AF65-F5344CB8AC3E}">
        <p14:creationId xmlns:p14="http://schemas.microsoft.com/office/powerpoint/2010/main" val="3442608569"/>
      </p:ext>
    </p:extLst>
  </p:cSld>
  <p:clrMap bg1="lt1" tx1="dk1" bg2="lt2" tx2="dk2" accent1="accent1" accent2="accent2" accent3="accent3" accent4="accent4" accent5="accent5" accent6="accent6" hlink="hlink" folHlink="folHlink"/>
  <p:sldLayoutIdLst>
    <p:sldLayoutId id="2147483657" r:id="rId1"/>
    <p:sldLayoutId id="2147483649" r:id="rId2"/>
    <p:sldLayoutId id="2147483658" r:id="rId3"/>
    <p:sldLayoutId id="2147483659" r:id="rId4"/>
    <p:sldLayoutId id="2147483654" r:id="rId5"/>
    <p:sldLayoutId id="2147483660" r:id="rId6"/>
    <p:sldLayoutId id="2147483656" r:id="rId7"/>
  </p:sldLayoutIdLst>
  <p:hf hdr="0" ftr="0" dt="0"/>
  <p:txStyles>
    <p:titleStyle>
      <a:lvl1pPr algn="l" defTabSz="914400" rtl="0" eaLnBrk="1" latinLnBrk="0" hangingPunct="1">
        <a:lnSpc>
          <a:spcPct val="90000"/>
        </a:lnSpc>
        <a:spcBef>
          <a:spcPct val="0"/>
        </a:spcBef>
        <a:buNone/>
        <a:defRPr kumimoji="1" sz="2800" kern="1200">
          <a:solidFill>
            <a:schemeClr val="tx1"/>
          </a:solidFill>
          <a:latin typeface="+mn-ea"/>
          <a:ea typeface="+mn-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600" kern="1200">
          <a:solidFill>
            <a:schemeClr val="tx1"/>
          </a:solidFill>
          <a:latin typeface="+mn-ea"/>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200" kern="1200">
          <a:solidFill>
            <a:schemeClr val="tx1"/>
          </a:solidFill>
          <a:latin typeface="+mn-ea"/>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ea"/>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ea"/>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9.sv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hyperlink" Target="https://blogs.networld.co.jp/entry/2026/03/30/163345" TargetMode="Externa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92AE08-BD5F-B669-DD94-75B61A3B6D7E}"/>
            </a:ext>
          </a:extLst>
        </p:cNvPr>
        <p:cNvGrpSpPr/>
        <p:nvPr/>
      </p:nvGrpSpPr>
      <p:grpSpPr>
        <a:xfrm>
          <a:off x="0" y="0"/>
          <a:ext cx="0" cy="0"/>
          <a:chOff x="0" y="0"/>
          <a:chExt cx="0" cy="0"/>
        </a:xfrm>
      </p:grpSpPr>
      <p:sp>
        <p:nvSpPr>
          <p:cNvPr id="4" name="タイトル 3">
            <a:extLst>
              <a:ext uri="{FF2B5EF4-FFF2-40B4-BE49-F238E27FC236}">
                <a16:creationId xmlns:a16="http://schemas.microsoft.com/office/drawing/2014/main" id="{4D94C5B5-ED7D-ADDA-0A04-B7A150845E25}"/>
              </a:ext>
            </a:extLst>
          </p:cNvPr>
          <p:cNvSpPr>
            <a:spLocks noGrp="1"/>
          </p:cNvSpPr>
          <p:nvPr>
            <p:ph type="ctrTitle"/>
          </p:nvPr>
        </p:nvSpPr>
        <p:spPr/>
        <p:txBody>
          <a:bodyPr>
            <a:normAutofit/>
          </a:bodyPr>
          <a:lstStyle/>
          <a:p>
            <a:r>
              <a:rPr lang="en-US" altLang="ja-JP" sz="2800" dirty="0" err="1"/>
              <a:t>FortiSASE</a:t>
            </a:r>
            <a:r>
              <a:rPr lang="ja-JP" altLang="en-US" sz="2800" dirty="0"/>
              <a:t> 評価プログラムのご紹介</a:t>
            </a:r>
          </a:p>
        </p:txBody>
      </p:sp>
    </p:spTree>
    <p:extLst>
      <p:ext uri="{BB962C8B-B14F-4D97-AF65-F5344CB8AC3E}">
        <p14:creationId xmlns:p14="http://schemas.microsoft.com/office/powerpoint/2010/main" val="4311826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6062630-7213-6F3F-DDBB-508BF701F4E6}"/>
              </a:ext>
            </a:extLst>
          </p:cNvPr>
          <p:cNvSpPr>
            <a:spLocks noGrp="1"/>
          </p:cNvSpPr>
          <p:nvPr>
            <p:ph type="title"/>
          </p:nvPr>
        </p:nvSpPr>
        <p:spPr/>
        <p:txBody>
          <a:bodyPr/>
          <a:lstStyle/>
          <a:p>
            <a:r>
              <a:rPr kumimoji="1" lang="en-US" altLang="ja-JP" b="1" dirty="0" err="1"/>
              <a:t>FortiSASE</a:t>
            </a:r>
            <a:r>
              <a:rPr kumimoji="1" lang="ja-JP" altLang="en-US" b="1" dirty="0"/>
              <a:t>評価プログラムについて</a:t>
            </a:r>
          </a:p>
        </p:txBody>
      </p:sp>
      <p:sp>
        <p:nvSpPr>
          <p:cNvPr id="8" name="テキスト プレースホルダー 2">
            <a:extLst>
              <a:ext uri="{FF2B5EF4-FFF2-40B4-BE49-F238E27FC236}">
                <a16:creationId xmlns:a16="http://schemas.microsoft.com/office/drawing/2014/main" id="{278D27F8-5FC9-D0E6-1FA1-E6AB06974D2B}"/>
              </a:ext>
            </a:extLst>
          </p:cNvPr>
          <p:cNvSpPr>
            <a:spLocks noGrp="1"/>
          </p:cNvSpPr>
          <p:nvPr>
            <p:ph type="body" sz="quarter" idx="10"/>
          </p:nvPr>
        </p:nvSpPr>
        <p:spPr>
          <a:xfrm>
            <a:off x="444000" y="1655999"/>
            <a:ext cx="11304000" cy="4650207"/>
          </a:xfrm>
        </p:spPr>
        <p:txBody>
          <a:bodyPr>
            <a:normAutofit/>
          </a:bodyPr>
          <a:lstStyle/>
          <a:p>
            <a:pPr marL="0" indent="0">
              <a:lnSpc>
                <a:spcPct val="120000"/>
              </a:lnSpc>
              <a:buNone/>
            </a:pPr>
            <a:r>
              <a:rPr kumimoji="1" lang="ja-JP" altLang="en-US" sz="1600" b="1" dirty="0">
                <a:solidFill>
                  <a:srgbClr val="0070C0"/>
                </a:solidFill>
              </a:rPr>
              <a:t>■ </a:t>
            </a:r>
            <a:r>
              <a:rPr lang="en-US" altLang="ja-JP" sz="1600" b="1" dirty="0" err="1">
                <a:solidFill>
                  <a:srgbClr val="0070C0"/>
                </a:solidFill>
              </a:rPr>
              <a:t>FortiSASE</a:t>
            </a:r>
            <a:r>
              <a:rPr lang="ja-JP" altLang="en-US" sz="1600" b="1" dirty="0">
                <a:solidFill>
                  <a:srgbClr val="0070C0"/>
                </a:solidFill>
              </a:rPr>
              <a:t>評価プログラムの</a:t>
            </a:r>
            <a:r>
              <a:rPr kumimoji="1" lang="ja-JP" altLang="en-US" sz="1600" b="1" dirty="0">
                <a:solidFill>
                  <a:srgbClr val="0070C0"/>
                </a:solidFill>
              </a:rPr>
              <a:t>概要</a:t>
            </a:r>
            <a:br>
              <a:rPr kumimoji="1" lang="ja-JP" altLang="en-US" sz="1600" dirty="0"/>
            </a:br>
            <a:r>
              <a:rPr kumimoji="1" lang="ja-JP" altLang="en-US" sz="1600" dirty="0"/>
              <a:t>    </a:t>
            </a:r>
            <a:r>
              <a:rPr kumimoji="1" lang="en-US" altLang="ja-JP" sz="1600" dirty="0"/>
              <a:t>Fortinet</a:t>
            </a:r>
            <a:r>
              <a:rPr kumimoji="1" lang="ja-JP" altLang="en-US" sz="1600" dirty="0"/>
              <a:t>社の</a:t>
            </a:r>
            <a:r>
              <a:rPr kumimoji="1" lang="en-US" altLang="ja-JP" sz="1600" dirty="0"/>
              <a:t>SASE</a:t>
            </a:r>
            <a:r>
              <a:rPr kumimoji="1" lang="ja-JP" altLang="en-US" sz="1600" dirty="0"/>
              <a:t>ソリューションをお客様環境に近い条件で検証し、導入可否や設計方針を判断するための無償の評価プログラムです。　　</a:t>
            </a:r>
            <a:endParaRPr kumimoji="1" lang="en-US" altLang="ja-JP" sz="1600" dirty="0"/>
          </a:p>
          <a:p>
            <a:pPr marL="0" indent="0">
              <a:lnSpc>
                <a:spcPct val="120000"/>
              </a:lnSpc>
              <a:buNone/>
            </a:pPr>
            <a:br>
              <a:rPr kumimoji="1" lang="ja-JP" altLang="en-US" sz="1600" dirty="0"/>
            </a:br>
            <a:r>
              <a:rPr kumimoji="1" lang="ja-JP" altLang="en-US" sz="1600" dirty="0">
                <a:solidFill>
                  <a:srgbClr val="0070C0"/>
                </a:solidFill>
              </a:rPr>
              <a:t>■ </a:t>
            </a:r>
            <a:r>
              <a:rPr lang="en-US" altLang="ja-JP" sz="1600" b="1" dirty="0" err="1">
                <a:solidFill>
                  <a:srgbClr val="0070C0"/>
                </a:solidFill>
              </a:rPr>
              <a:t>FortiSASE</a:t>
            </a:r>
            <a:r>
              <a:rPr lang="ja-JP" altLang="en-US" sz="1600" b="1" dirty="0">
                <a:solidFill>
                  <a:srgbClr val="0070C0"/>
                </a:solidFill>
              </a:rPr>
              <a:t>評価プログラムの貸し出し内容</a:t>
            </a:r>
            <a:endParaRPr lang="en-US" altLang="ja-JP" sz="1600" b="1" dirty="0">
              <a:solidFill>
                <a:srgbClr val="0070C0"/>
              </a:solidFill>
            </a:endParaRPr>
          </a:p>
          <a:p>
            <a:pPr marL="0" indent="0">
              <a:lnSpc>
                <a:spcPct val="120000"/>
              </a:lnSpc>
              <a:buNone/>
            </a:pPr>
            <a:r>
              <a:rPr kumimoji="1" lang="ja-JP" altLang="en-US" sz="1600" dirty="0"/>
              <a:t>    本プログラムでは、以下の製品を最大</a:t>
            </a:r>
            <a:r>
              <a:rPr kumimoji="1" lang="en-US" altLang="ja-JP" sz="1600" dirty="0"/>
              <a:t>1</a:t>
            </a:r>
            <a:r>
              <a:rPr kumimoji="1" lang="ja-JP" altLang="en-US" sz="1600" dirty="0"/>
              <a:t>ヵ月間 評価いただけます。</a:t>
            </a:r>
            <a:endParaRPr kumimoji="1" lang="en-US" altLang="ja-JP" sz="1600" dirty="0"/>
          </a:p>
          <a:p>
            <a:pPr marL="457200" lvl="1" indent="0">
              <a:lnSpc>
                <a:spcPct val="120000"/>
              </a:lnSpc>
              <a:buNone/>
            </a:pPr>
            <a:endParaRPr kumimoji="1" lang="en-US" altLang="ja-JP" sz="1600" dirty="0"/>
          </a:p>
          <a:p>
            <a:pPr marL="0" indent="0">
              <a:lnSpc>
                <a:spcPct val="120000"/>
              </a:lnSpc>
              <a:buNone/>
            </a:pPr>
            <a:endParaRPr kumimoji="1" lang="ja-JP" altLang="en-US" sz="1600" dirty="0"/>
          </a:p>
        </p:txBody>
      </p:sp>
      <p:pic>
        <p:nvPicPr>
          <p:cNvPr id="11" name="図 10">
            <a:extLst>
              <a:ext uri="{FF2B5EF4-FFF2-40B4-BE49-F238E27FC236}">
                <a16:creationId xmlns:a16="http://schemas.microsoft.com/office/drawing/2014/main" id="{DBFC6A96-A8D9-C2D1-015F-03254A0B1063}"/>
              </a:ext>
            </a:extLst>
          </p:cNvPr>
          <p:cNvPicPr>
            <a:picLocks noChangeAspect="1"/>
          </p:cNvPicPr>
          <p:nvPr/>
        </p:nvPicPr>
        <p:blipFill>
          <a:blip r:embed="rId3">
            <a:extLst>
              <a:ext uri="{28A0092B-C50C-407E-A947-70E740481C1C}">
                <a14:useLocalDpi xmlns:a14="http://schemas.microsoft.com/office/drawing/2010/main" val="0"/>
              </a:ext>
            </a:extLst>
          </a:blip>
          <a:srcRect l="10293" t="22105" r="9427" b="24000"/>
          <a:stretch>
            <a:fillRect/>
          </a:stretch>
        </p:blipFill>
        <p:spPr>
          <a:xfrm>
            <a:off x="6815350" y="4493677"/>
            <a:ext cx="2373803" cy="1062401"/>
          </a:xfrm>
          <a:prstGeom prst="rect">
            <a:avLst/>
          </a:prstGeom>
        </p:spPr>
      </p:pic>
      <p:pic>
        <p:nvPicPr>
          <p:cNvPr id="13" name="Picture 223">
            <a:extLst>
              <a:ext uri="{FF2B5EF4-FFF2-40B4-BE49-F238E27FC236}">
                <a16:creationId xmlns:a16="http://schemas.microsoft.com/office/drawing/2014/main" id="{AF7ADCC6-C672-F6A9-7649-00A78C71483C}"/>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flipH="1">
            <a:off x="3955227" y="4432487"/>
            <a:ext cx="1326552" cy="1326552"/>
          </a:xfrm>
          <a:prstGeom prst="rect">
            <a:avLst/>
          </a:prstGeom>
        </p:spPr>
      </p:pic>
      <p:sp>
        <p:nvSpPr>
          <p:cNvPr id="14" name="テキスト ボックス 13">
            <a:extLst>
              <a:ext uri="{FF2B5EF4-FFF2-40B4-BE49-F238E27FC236}">
                <a16:creationId xmlns:a16="http://schemas.microsoft.com/office/drawing/2014/main" id="{41A86F90-A13C-EDC2-7A11-B84F059CCE85}"/>
              </a:ext>
            </a:extLst>
          </p:cNvPr>
          <p:cNvSpPr txBox="1"/>
          <p:nvPr/>
        </p:nvSpPr>
        <p:spPr>
          <a:xfrm>
            <a:off x="4022827" y="4001583"/>
            <a:ext cx="1191352" cy="307777"/>
          </a:xfrm>
          <a:prstGeom prst="rect">
            <a:avLst/>
          </a:prstGeom>
          <a:noFill/>
        </p:spPr>
        <p:txBody>
          <a:bodyPr wrap="none" rtlCol="0">
            <a:spAutoFit/>
          </a:bodyPr>
          <a:lstStyle/>
          <a:p>
            <a:r>
              <a:rPr kumimoji="1" lang="en-US" altLang="ja-JP" sz="1400" b="1" u="sng" dirty="0" err="1"/>
              <a:t>FortiSASE</a:t>
            </a:r>
            <a:endParaRPr kumimoji="1" lang="ja-JP" altLang="en-US" sz="1400" b="1" u="sng" dirty="0"/>
          </a:p>
        </p:txBody>
      </p:sp>
      <p:sp>
        <p:nvSpPr>
          <p:cNvPr id="15" name="テキスト ボックス 14">
            <a:extLst>
              <a:ext uri="{FF2B5EF4-FFF2-40B4-BE49-F238E27FC236}">
                <a16:creationId xmlns:a16="http://schemas.microsoft.com/office/drawing/2014/main" id="{4D2E57AD-8ECC-40CF-8699-C7DD00A54336}"/>
              </a:ext>
            </a:extLst>
          </p:cNvPr>
          <p:cNvSpPr txBox="1"/>
          <p:nvPr/>
        </p:nvSpPr>
        <p:spPr>
          <a:xfrm>
            <a:off x="7154416" y="4001583"/>
            <a:ext cx="1638590" cy="307777"/>
          </a:xfrm>
          <a:prstGeom prst="rect">
            <a:avLst/>
          </a:prstGeom>
          <a:noFill/>
        </p:spPr>
        <p:txBody>
          <a:bodyPr wrap="none" rtlCol="0">
            <a:spAutoFit/>
          </a:bodyPr>
          <a:lstStyle/>
          <a:p>
            <a:r>
              <a:rPr kumimoji="1" lang="en-US" altLang="ja-JP" sz="1400" b="1" u="sng" dirty="0"/>
              <a:t>FortiGate-91G</a:t>
            </a:r>
            <a:endParaRPr kumimoji="1" lang="ja-JP" altLang="en-US" sz="1400" b="1" u="sng" dirty="0"/>
          </a:p>
        </p:txBody>
      </p:sp>
      <p:sp>
        <p:nvSpPr>
          <p:cNvPr id="18" name="コンテンツ プレースホルダー 2">
            <a:extLst>
              <a:ext uri="{FF2B5EF4-FFF2-40B4-BE49-F238E27FC236}">
                <a16:creationId xmlns:a16="http://schemas.microsoft.com/office/drawing/2014/main" id="{75608CD6-A93E-9DDC-68D9-4FC0981DAD75}"/>
              </a:ext>
            </a:extLst>
          </p:cNvPr>
          <p:cNvSpPr txBox="1">
            <a:spLocks/>
          </p:cNvSpPr>
          <p:nvPr/>
        </p:nvSpPr>
        <p:spPr>
          <a:xfrm>
            <a:off x="6609601" y="5834934"/>
            <a:ext cx="2803974" cy="498598"/>
          </a:xfrm>
          <a:prstGeom prst="rect">
            <a:avLst/>
          </a:prstGeom>
          <a:ln>
            <a:noFill/>
          </a:ln>
        </p:spPr>
        <p:txBody>
          <a:bodyPr wrap="none">
            <a:spAutoFit/>
          </a:bodyPr>
          <a:lstStyle>
            <a:lvl1pPr marL="0" indent="0" algn="l" rtl="0" eaLnBrk="0" fontAlgn="base" hangingPunct="0">
              <a:spcBef>
                <a:spcPct val="20000"/>
              </a:spcBef>
              <a:spcAft>
                <a:spcPct val="0"/>
              </a:spcAft>
              <a:buFont typeface="Arial" pitchFamily="34" charset="0"/>
              <a:buNone/>
              <a:defRPr kumimoji="1" sz="20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indent="0" algn="l" rtl="0" eaLnBrk="0" fontAlgn="base" hangingPunct="0">
              <a:spcBef>
                <a:spcPct val="20000"/>
              </a:spcBef>
              <a:spcAft>
                <a:spcPct val="0"/>
              </a:spcAft>
              <a:buNone/>
              <a:defRPr kumimoji="1" sz="20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2pPr>
            <a:lvl3pPr marL="914400" indent="0" algn="l" rtl="0" eaLnBrk="0" fontAlgn="base" hangingPunct="0">
              <a:spcBef>
                <a:spcPct val="20000"/>
              </a:spcBef>
              <a:spcAft>
                <a:spcPct val="0"/>
              </a:spcAft>
              <a:buFont typeface="Wingdings" pitchFamily="2" charset="2"/>
              <a:buNone/>
              <a:defRPr kumimoji="1" sz="20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3pPr>
            <a:lvl4pPr marL="1371600" indent="0" algn="l" rtl="0" eaLnBrk="0" fontAlgn="base" hangingPunct="0">
              <a:spcBef>
                <a:spcPct val="20000"/>
              </a:spcBef>
              <a:spcAft>
                <a:spcPct val="0"/>
              </a:spcAft>
              <a:buFont typeface="Wingdings" pitchFamily="2" charset="2"/>
              <a:buNone/>
              <a:defRPr kumimoji="1" sz="20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4pPr>
            <a:lvl5pPr marL="1828800" indent="0" algn="l" rtl="0" eaLnBrk="0" fontAlgn="base" hangingPunct="0">
              <a:spcBef>
                <a:spcPct val="20000"/>
              </a:spcBef>
              <a:spcAft>
                <a:spcPct val="0"/>
              </a:spcAft>
              <a:buNone/>
              <a:defRPr kumimoji="1" sz="20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a:lstStyle>
          <a:p>
            <a:pPr algn="ctr"/>
            <a:r>
              <a:rPr lang="en-US" altLang="ja-JP" sz="1200" kern="0" dirty="0">
                <a:solidFill>
                  <a:srgbClr val="C00000"/>
                </a:solidFill>
                <a:latin typeface="+mn-ea"/>
                <a:ea typeface="+mn-ea"/>
              </a:rPr>
              <a:t>※</a:t>
            </a:r>
            <a:r>
              <a:rPr lang="ja-JP" altLang="en-US" sz="1200" kern="0" dirty="0">
                <a:solidFill>
                  <a:srgbClr val="C00000"/>
                </a:solidFill>
                <a:latin typeface="+mn-ea"/>
                <a:ea typeface="+mn-ea"/>
              </a:rPr>
              <a:t>最大</a:t>
            </a:r>
            <a:r>
              <a:rPr lang="en-US" altLang="ja-JP" sz="1200" kern="0" dirty="0">
                <a:solidFill>
                  <a:srgbClr val="C00000"/>
                </a:solidFill>
                <a:latin typeface="+mn-ea"/>
                <a:ea typeface="+mn-ea"/>
              </a:rPr>
              <a:t>2</a:t>
            </a:r>
            <a:r>
              <a:rPr lang="ja-JP" altLang="en-US" sz="1200" kern="0" dirty="0">
                <a:solidFill>
                  <a:srgbClr val="C00000"/>
                </a:solidFill>
                <a:latin typeface="+mn-ea"/>
                <a:ea typeface="+mn-ea"/>
              </a:rPr>
              <a:t>台まで貸し出しが可能です。</a:t>
            </a:r>
            <a:endParaRPr lang="en-US" altLang="ja-JP" sz="1200" kern="0" dirty="0">
              <a:solidFill>
                <a:srgbClr val="C00000"/>
              </a:solidFill>
              <a:latin typeface="+mn-ea"/>
              <a:ea typeface="+mn-ea"/>
            </a:endParaRPr>
          </a:p>
          <a:p>
            <a:pPr algn="ctr"/>
            <a:r>
              <a:rPr lang="en-US" altLang="ja-JP" sz="1200" kern="0" dirty="0">
                <a:solidFill>
                  <a:srgbClr val="C00000"/>
                </a:solidFill>
                <a:latin typeface="+mn-ea"/>
                <a:ea typeface="+mn-ea"/>
              </a:rPr>
              <a:t>※UTM</a:t>
            </a:r>
            <a:r>
              <a:rPr lang="ja-JP" altLang="en-US" sz="1200" kern="0" dirty="0">
                <a:solidFill>
                  <a:srgbClr val="C00000"/>
                </a:solidFill>
                <a:latin typeface="+mn-ea"/>
                <a:ea typeface="+mn-ea"/>
              </a:rPr>
              <a:t>機能はご利用いただけません。</a:t>
            </a:r>
          </a:p>
        </p:txBody>
      </p:sp>
      <p:sp>
        <p:nvSpPr>
          <p:cNvPr id="21" name="コンテンツ プレースホルダー 2">
            <a:extLst>
              <a:ext uri="{FF2B5EF4-FFF2-40B4-BE49-F238E27FC236}">
                <a16:creationId xmlns:a16="http://schemas.microsoft.com/office/drawing/2014/main" id="{A0FB9BBF-2296-8156-3860-5004431B464A}"/>
              </a:ext>
            </a:extLst>
          </p:cNvPr>
          <p:cNvSpPr txBox="1">
            <a:spLocks/>
          </p:cNvSpPr>
          <p:nvPr/>
        </p:nvSpPr>
        <p:spPr>
          <a:xfrm>
            <a:off x="3354373" y="5834934"/>
            <a:ext cx="2528256" cy="498598"/>
          </a:xfrm>
          <a:prstGeom prst="rect">
            <a:avLst/>
          </a:prstGeom>
          <a:ln>
            <a:noFill/>
          </a:ln>
        </p:spPr>
        <p:txBody>
          <a:bodyPr wrap="none">
            <a:spAutoFit/>
          </a:bodyPr>
          <a:lstStyle>
            <a:lvl1pPr marL="0" indent="0" algn="l" rtl="0" eaLnBrk="0" fontAlgn="base" hangingPunct="0">
              <a:spcBef>
                <a:spcPct val="20000"/>
              </a:spcBef>
              <a:spcAft>
                <a:spcPct val="0"/>
              </a:spcAft>
              <a:buFont typeface="Arial" pitchFamily="34" charset="0"/>
              <a:buNone/>
              <a:defRPr kumimoji="1" sz="20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indent="0" algn="l" rtl="0" eaLnBrk="0" fontAlgn="base" hangingPunct="0">
              <a:spcBef>
                <a:spcPct val="20000"/>
              </a:spcBef>
              <a:spcAft>
                <a:spcPct val="0"/>
              </a:spcAft>
              <a:buNone/>
              <a:defRPr kumimoji="1" sz="20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2pPr>
            <a:lvl3pPr marL="914400" indent="0" algn="l" rtl="0" eaLnBrk="0" fontAlgn="base" hangingPunct="0">
              <a:spcBef>
                <a:spcPct val="20000"/>
              </a:spcBef>
              <a:spcAft>
                <a:spcPct val="0"/>
              </a:spcAft>
              <a:buFont typeface="Wingdings" pitchFamily="2" charset="2"/>
              <a:buNone/>
              <a:defRPr kumimoji="1" sz="20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3pPr>
            <a:lvl4pPr marL="1371600" indent="0" algn="l" rtl="0" eaLnBrk="0" fontAlgn="base" hangingPunct="0">
              <a:spcBef>
                <a:spcPct val="20000"/>
              </a:spcBef>
              <a:spcAft>
                <a:spcPct val="0"/>
              </a:spcAft>
              <a:buFont typeface="Wingdings" pitchFamily="2" charset="2"/>
              <a:buNone/>
              <a:defRPr kumimoji="1" sz="20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4pPr>
            <a:lvl5pPr marL="1828800" indent="0" algn="l" rtl="0" eaLnBrk="0" fontAlgn="base" hangingPunct="0">
              <a:spcBef>
                <a:spcPct val="20000"/>
              </a:spcBef>
              <a:spcAft>
                <a:spcPct val="0"/>
              </a:spcAft>
              <a:buNone/>
              <a:defRPr kumimoji="1" sz="20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a:lstStyle>
          <a:p>
            <a:pPr algn="ctr"/>
            <a:r>
              <a:rPr lang="en-US" altLang="ja-JP" sz="1200" kern="0" dirty="0">
                <a:solidFill>
                  <a:srgbClr val="C00000"/>
                </a:solidFill>
                <a:latin typeface="+mn-ea"/>
                <a:ea typeface="+mn-ea"/>
              </a:rPr>
              <a:t>※</a:t>
            </a:r>
            <a:r>
              <a:rPr lang="en-US" altLang="ja-JP" sz="1200" kern="0" dirty="0" err="1">
                <a:solidFill>
                  <a:srgbClr val="C00000"/>
                </a:solidFill>
                <a:latin typeface="+mn-ea"/>
                <a:ea typeface="+mn-ea"/>
              </a:rPr>
              <a:t>FortiSASE</a:t>
            </a:r>
            <a:r>
              <a:rPr lang="ja-JP" altLang="en-US" sz="1200" kern="0" dirty="0">
                <a:solidFill>
                  <a:srgbClr val="C00000"/>
                </a:solidFill>
                <a:latin typeface="+mn-ea"/>
                <a:ea typeface="+mn-ea"/>
              </a:rPr>
              <a:t>の管理ポータルへの</a:t>
            </a:r>
            <a:endParaRPr lang="en-US" altLang="ja-JP" sz="1200" kern="0" dirty="0">
              <a:solidFill>
                <a:srgbClr val="C00000"/>
              </a:solidFill>
              <a:latin typeface="+mn-ea"/>
              <a:ea typeface="+mn-ea"/>
            </a:endParaRPr>
          </a:p>
          <a:p>
            <a:pPr algn="ctr"/>
            <a:r>
              <a:rPr lang="ja-JP" altLang="en-US" sz="1200" kern="0" dirty="0">
                <a:solidFill>
                  <a:srgbClr val="C00000"/>
                </a:solidFill>
                <a:latin typeface="+mn-ea"/>
                <a:ea typeface="+mn-ea"/>
              </a:rPr>
              <a:t>アクセス権をお貸出し致します。</a:t>
            </a:r>
          </a:p>
        </p:txBody>
      </p:sp>
    </p:spTree>
    <p:extLst>
      <p:ext uri="{BB962C8B-B14F-4D97-AF65-F5344CB8AC3E}">
        <p14:creationId xmlns:p14="http://schemas.microsoft.com/office/powerpoint/2010/main" val="28758974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 name="図 113">
            <a:extLst>
              <a:ext uri="{FF2B5EF4-FFF2-40B4-BE49-F238E27FC236}">
                <a16:creationId xmlns:a16="http://schemas.microsoft.com/office/drawing/2014/main" id="{F3AA8B89-CF77-A0AA-DB6E-6D02ABFD0660}"/>
              </a:ext>
            </a:extLst>
          </p:cNvPr>
          <p:cNvPicPr>
            <a:picLocks noChangeAspect="1"/>
          </p:cNvPicPr>
          <p:nvPr/>
        </p:nvPicPr>
        <p:blipFill>
          <a:blip r:embed="rId2"/>
          <a:stretch>
            <a:fillRect/>
          </a:stretch>
        </p:blipFill>
        <p:spPr>
          <a:xfrm>
            <a:off x="10391965" y="2825034"/>
            <a:ext cx="929701" cy="959039"/>
          </a:xfrm>
          <a:prstGeom prst="rect">
            <a:avLst/>
          </a:prstGeom>
        </p:spPr>
      </p:pic>
      <p:pic>
        <p:nvPicPr>
          <p:cNvPr id="112" name="図 111">
            <a:extLst>
              <a:ext uri="{FF2B5EF4-FFF2-40B4-BE49-F238E27FC236}">
                <a16:creationId xmlns:a16="http://schemas.microsoft.com/office/drawing/2014/main" id="{F015ED53-03EE-ADEA-4ABE-47EA22A9764D}"/>
              </a:ext>
            </a:extLst>
          </p:cNvPr>
          <p:cNvPicPr>
            <a:picLocks noChangeAspect="1"/>
          </p:cNvPicPr>
          <p:nvPr/>
        </p:nvPicPr>
        <p:blipFill>
          <a:blip r:embed="rId2"/>
          <a:stretch>
            <a:fillRect/>
          </a:stretch>
        </p:blipFill>
        <p:spPr>
          <a:xfrm>
            <a:off x="10474429" y="4443918"/>
            <a:ext cx="929701" cy="959039"/>
          </a:xfrm>
          <a:prstGeom prst="rect">
            <a:avLst/>
          </a:prstGeom>
        </p:spPr>
      </p:pic>
      <p:sp>
        <p:nvSpPr>
          <p:cNvPr id="2" name="タイトル 1">
            <a:extLst>
              <a:ext uri="{FF2B5EF4-FFF2-40B4-BE49-F238E27FC236}">
                <a16:creationId xmlns:a16="http://schemas.microsoft.com/office/drawing/2014/main" id="{67520695-C512-BE7B-2AF9-FE72A15B2345}"/>
              </a:ext>
            </a:extLst>
          </p:cNvPr>
          <p:cNvSpPr>
            <a:spLocks noGrp="1"/>
          </p:cNvSpPr>
          <p:nvPr>
            <p:ph type="title"/>
          </p:nvPr>
        </p:nvSpPr>
        <p:spPr/>
        <p:txBody>
          <a:bodyPr/>
          <a:lstStyle/>
          <a:p>
            <a:r>
              <a:rPr lang="en-US" altLang="ja-JP" b="1" dirty="0" err="1"/>
              <a:t>FortiSASE</a:t>
            </a:r>
            <a:r>
              <a:rPr lang="ja-JP" altLang="en-US" b="1" dirty="0"/>
              <a:t>評価プログラムについて</a:t>
            </a:r>
            <a:endParaRPr kumimoji="1" lang="ja-JP" altLang="en-US" dirty="0"/>
          </a:p>
        </p:txBody>
      </p:sp>
      <p:sp>
        <p:nvSpPr>
          <p:cNvPr id="3" name="テキスト プレースホルダー 2">
            <a:extLst>
              <a:ext uri="{FF2B5EF4-FFF2-40B4-BE49-F238E27FC236}">
                <a16:creationId xmlns:a16="http://schemas.microsoft.com/office/drawing/2014/main" id="{D2AA419A-5554-C864-89B7-E2600B3F0B0C}"/>
              </a:ext>
            </a:extLst>
          </p:cNvPr>
          <p:cNvSpPr>
            <a:spLocks noGrp="1"/>
          </p:cNvSpPr>
          <p:nvPr>
            <p:ph type="body" sz="quarter" idx="10"/>
          </p:nvPr>
        </p:nvSpPr>
        <p:spPr/>
        <p:txBody>
          <a:bodyPr/>
          <a:lstStyle/>
          <a:p>
            <a:pPr marL="0" indent="0">
              <a:lnSpc>
                <a:spcPct val="120000"/>
              </a:lnSpc>
              <a:buNone/>
            </a:pPr>
            <a:r>
              <a:rPr lang="ja-JP" altLang="en-US" sz="1600" b="1" dirty="0">
                <a:solidFill>
                  <a:srgbClr val="0070C0"/>
                </a:solidFill>
              </a:rPr>
              <a:t>■ </a:t>
            </a:r>
            <a:r>
              <a:rPr lang="en-US" altLang="ja-JP" sz="1600" b="1" dirty="0" err="1">
                <a:solidFill>
                  <a:srgbClr val="0070C0"/>
                </a:solidFill>
              </a:rPr>
              <a:t>FortiSASE</a:t>
            </a:r>
            <a:r>
              <a:rPr lang="ja-JP" altLang="en-US" sz="1600" b="1" dirty="0">
                <a:solidFill>
                  <a:srgbClr val="0070C0"/>
                </a:solidFill>
              </a:rPr>
              <a:t>評価プログラムの構成</a:t>
            </a:r>
            <a:br>
              <a:rPr lang="ja-JP" altLang="en-US" sz="1600" dirty="0"/>
            </a:br>
            <a:r>
              <a:rPr lang="ja-JP" altLang="en-US" sz="1600" dirty="0"/>
              <a:t>    本プログラムでは、</a:t>
            </a:r>
            <a:r>
              <a:rPr lang="en-US" altLang="ja-JP" sz="1600" dirty="0" err="1"/>
              <a:t>FortiSASE</a:t>
            </a:r>
            <a:r>
              <a:rPr lang="ja-JP" altLang="en-US" sz="1600" dirty="0"/>
              <a:t>の</a:t>
            </a:r>
            <a:r>
              <a:rPr lang="en-US" altLang="ja-JP" sz="1600" dirty="0"/>
              <a:t>4</a:t>
            </a:r>
            <a:r>
              <a:rPr lang="ja-JP" altLang="en-US" sz="1600" dirty="0"/>
              <a:t>つの機能を評価いただくことができます。</a:t>
            </a:r>
            <a:endParaRPr lang="en-US" altLang="ja-JP" sz="1600" dirty="0"/>
          </a:p>
          <a:p>
            <a:pPr marL="0" indent="0">
              <a:lnSpc>
                <a:spcPct val="120000"/>
              </a:lnSpc>
              <a:buNone/>
            </a:pPr>
            <a:br>
              <a:rPr lang="ja-JP" altLang="en-US" sz="1600" dirty="0"/>
            </a:br>
            <a:endParaRPr lang="en-US" altLang="ja-JP" sz="1600" dirty="0"/>
          </a:p>
          <a:p>
            <a:pPr marL="0" indent="0">
              <a:lnSpc>
                <a:spcPct val="120000"/>
              </a:lnSpc>
              <a:buNone/>
            </a:pPr>
            <a:endParaRPr lang="ja-JP" altLang="en-US" sz="1600" dirty="0"/>
          </a:p>
          <a:p>
            <a:endParaRPr kumimoji="1" lang="ja-JP" altLang="en-US" dirty="0"/>
          </a:p>
        </p:txBody>
      </p:sp>
      <p:pic>
        <p:nvPicPr>
          <p:cNvPr id="4" name="図 3">
            <a:extLst>
              <a:ext uri="{FF2B5EF4-FFF2-40B4-BE49-F238E27FC236}">
                <a16:creationId xmlns:a16="http://schemas.microsoft.com/office/drawing/2014/main" id="{0E98826D-EA5B-E828-8670-5AFA3D1AEF5F}"/>
              </a:ext>
            </a:extLst>
          </p:cNvPr>
          <p:cNvPicPr>
            <a:picLocks noChangeAspect="1"/>
          </p:cNvPicPr>
          <p:nvPr/>
        </p:nvPicPr>
        <p:blipFill>
          <a:blip r:embed="rId3"/>
          <a:stretch>
            <a:fillRect/>
          </a:stretch>
        </p:blipFill>
        <p:spPr>
          <a:xfrm>
            <a:off x="8806395" y="3791304"/>
            <a:ext cx="494894" cy="510511"/>
          </a:xfrm>
          <a:prstGeom prst="rect">
            <a:avLst/>
          </a:prstGeom>
        </p:spPr>
      </p:pic>
      <p:pic>
        <p:nvPicPr>
          <p:cNvPr id="6" name="図 5">
            <a:extLst>
              <a:ext uri="{FF2B5EF4-FFF2-40B4-BE49-F238E27FC236}">
                <a16:creationId xmlns:a16="http://schemas.microsoft.com/office/drawing/2014/main" id="{69DA8486-6C14-D474-D1F1-47D1EB15F7E3}"/>
              </a:ext>
            </a:extLst>
          </p:cNvPr>
          <p:cNvPicPr>
            <a:picLocks noChangeAspect="1"/>
          </p:cNvPicPr>
          <p:nvPr/>
        </p:nvPicPr>
        <p:blipFill>
          <a:blip r:embed="rId4"/>
          <a:stretch>
            <a:fillRect/>
          </a:stretch>
        </p:blipFill>
        <p:spPr>
          <a:xfrm>
            <a:off x="10383701" y="4385776"/>
            <a:ext cx="494895" cy="510512"/>
          </a:xfrm>
          <a:prstGeom prst="rect">
            <a:avLst/>
          </a:prstGeom>
        </p:spPr>
      </p:pic>
      <p:pic>
        <p:nvPicPr>
          <p:cNvPr id="7" name="図 6">
            <a:extLst>
              <a:ext uri="{FF2B5EF4-FFF2-40B4-BE49-F238E27FC236}">
                <a16:creationId xmlns:a16="http://schemas.microsoft.com/office/drawing/2014/main" id="{C5021008-24AE-6DB2-B315-E7C66A7C39F9}"/>
              </a:ext>
            </a:extLst>
          </p:cNvPr>
          <p:cNvPicPr>
            <a:picLocks noChangeAspect="1"/>
          </p:cNvPicPr>
          <p:nvPr/>
        </p:nvPicPr>
        <p:blipFill>
          <a:blip r:embed="rId5"/>
          <a:stretch>
            <a:fillRect/>
          </a:stretch>
        </p:blipFill>
        <p:spPr>
          <a:xfrm>
            <a:off x="7138034" y="3788365"/>
            <a:ext cx="494894" cy="510511"/>
          </a:xfrm>
          <a:prstGeom prst="rect">
            <a:avLst/>
          </a:prstGeom>
        </p:spPr>
      </p:pic>
      <p:pic>
        <p:nvPicPr>
          <p:cNvPr id="8" name="図 7">
            <a:extLst>
              <a:ext uri="{FF2B5EF4-FFF2-40B4-BE49-F238E27FC236}">
                <a16:creationId xmlns:a16="http://schemas.microsoft.com/office/drawing/2014/main" id="{0F00BD32-7DD1-1B8A-C413-6276F00FC58A}"/>
              </a:ext>
            </a:extLst>
          </p:cNvPr>
          <p:cNvPicPr>
            <a:picLocks noChangeAspect="1"/>
          </p:cNvPicPr>
          <p:nvPr/>
        </p:nvPicPr>
        <p:blipFill>
          <a:blip r:embed="rId6"/>
          <a:stretch>
            <a:fillRect/>
          </a:stretch>
        </p:blipFill>
        <p:spPr>
          <a:xfrm>
            <a:off x="10822426" y="4760200"/>
            <a:ext cx="343136" cy="353964"/>
          </a:xfrm>
          <a:prstGeom prst="rect">
            <a:avLst/>
          </a:prstGeom>
        </p:spPr>
      </p:pic>
      <p:cxnSp>
        <p:nvCxnSpPr>
          <p:cNvPr id="10" name="直線矢印コネクタ 9">
            <a:extLst>
              <a:ext uri="{FF2B5EF4-FFF2-40B4-BE49-F238E27FC236}">
                <a16:creationId xmlns:a16="http://schemas.microsoft.com/office/drawing/2014/main" id="{7B85C709-0C05-793A-8D68-76AEEB0934C8}"/>
              </a:ext>
            </a:extLst>
          </p:cNvPr>
          <p:cNvCxnSpPr>
            <a:cxnSpLocks/>
          </p:cNvCxnSpPr>
          <p:nvPr/>
        </p:nvCxnSpPr>
        <p:spPr>
          <a:xfrm flipV="1">
            <a:off x="9346350" y="3504940"/>
            <a:ext cx="932738" cy="379999"/>
          </a:xfrm>
          <a:prstGeom prst="straightConnector1">
            <a:avLst/>
          </a:prstGeom>
          <a:ln w="38100">
            <a:solidFill>
              <a:srgbClr val="0070C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1" name="テキスト ボックス 10">
            <a:extLst>
              <a:ext uri="{FF2B5EF4-FFF2-40B4-BE49-F238E27FC236}">
                <a16:creationId xmlns:a16="http://schemas.microsoft.com/office/drawing/2014/main" id="{81D2B46D-5E68-F107-2699-365F6E84D756}"/>
              </a:ext>
            </a:extLst>
          </p:cNvPr>
          <p:cNvSpPr txBox="1"/>
          <p:nvPr/>
        </p:nvSpPr>
        <p:spPr>
          <a:xfrm>
            <a:off x="10079946" y="3509388"/>
            <a:ext cx="1568058" cy="400110"/>
          </a:xfrm>
          <a:prstGeom prst="rect">
            <a:avLst/>
          </a:prstGeom>
          <a:noFill/>
        </p:spPr>
        <p:txBody>
          <a:bodyPr wrap="none" rtlCol="0">
            <a:spAutoFit/>
          </a:bodyPr>
          <a:lstStyle/>
          <a:p>
            <a:pPr algn="ctr"/>
            <a:r>
              <a:rPr kumimoji="1" lang="ja-JP" altLang="en-US" sz="1000" dirty="0"/>
              <a:t>インターネット</a:t>
            </a:r>
            <a:endParaRPr kumimoji="1" lang="en-US" altLang="ja-JP" sz="1000" dirty="0"/>
          </a:p>
          <a:p>
            <a:pPr algn="ctr"/>
            <a:r>
              <a:rPr lang="ja-JP" altLang="en-US" sz="1000" dirty="0"/>
              <a:t>クラウドアプリケーション</a:t>
            </a:r>
            <a:endParaRPr kumimoji="1" lang="ja-JP" altLang="en-US" sz="1000" dirty="0"/>
          </a:p>
        </p:txBody>
      </p:sp>
      <p:sp>
        <p:nvSpPr>
          <p:cNvPr id="20" name="テキスト ボックス 19">
            <a:extLst>
              <a:ext uri="{FF2B5EF4-FFF2-40B4-BE49-F238E27FC236}">
                <a16:creationId xmlns:a16="http://schemas.microsoft.com/office/drawing/2014/main" id="{116A4EA0-9109-4B38-4B5A-5C6740C994DB}"/>
              </a:ext>
            </a:extLst>
          </p:cNvPr>
          <p:cNvSpPr txBox="1"/>
          <p:nvPr/>
        </p:nvSpPr>
        <p:spPr>
          <a:xfrm>
            <a:off x="9622921" y="4713180"/>
            <a:ext cx="856325" cy="246221"/>
          </a:xfrm>
          <a:prstGeom prst="rect">
            <a:avLst/>
          </a:prstGeom>
          <a:noFill/>
        </p:spPr>
        <p:txBody>
          <a:bodyPr wrap="none" rtlCol="0">
            <a:spAutoFit/>
          </a:bodyPr>
          <a:lstStyle/>
          <a:p>
            <a:pPr algn="ctr"/>
            <a:r>
              <a:rPr kumimoji="1" lang="en-US" altLang="ja-JP" sz="1000" dirty="0"/>
              <a:t>FortiGate</a:t>
            </a:r>
          </a:p>
        </p:txBody>
      </p:sp>
      <p:sp>
        <p:nvSpPr>
          <p:cNvPr id="21" name="テキスト ボックス 20">
            <a:extLst>
              <a:ext uri="{FF2B5EF4-FFF2-40B4-BE49-F238E27FC236}">
                <a16:creationId xmlns:a16="http://schemas.microsoft.com/office/drawing/2014/main" id="{E1D6EF2A-E34D-B5A7-142E-05B72820ED99}"/>
              </a:ext>
            </a:extLst>
          </p:cNvPr>
          <p:cNvSpPr txBox="1"/>
          <p:nvPr/>
        </p:nvSpPr>
        <p:spPr>
          <a:xfrm>
            <a:off x="8610451" y="4234856"/>
            <a:ext cx="886781" cy="246221"/>
          </a:xfrm>
          <a:prstGeom prst="rect">
            <a:avLst/>
          </a:prstGeom>
          <a:noFill/>
        </p:spPr>
        <p:txBody>
          <a:bodyPr wrap="none" rtlCol="0">
            <a:spAutoFit/>
          </a:bodyPr>
          <a:lstStyle/>
          <a:p>
            <a:r>
              <a:rPr kumimoji="1" lang="en-US" altLang="ja-JP" sz="1000" dirty="0" err="1"/>
              <a:t>FortiSASE</a:t>
            </a:r>
            <a:endParaRPr kumimoji="1" lang="ja-JP" altLang="en-US" sz="1000" dirty="0"/>
          </a:p>
        </p:txBody>
      </p:sp>
      <p:sp>
        <p:nvSpPr>
          <p:cNvPr id="22" name="テキスト ボックス 21">
            <a:extLst>
              <a:ext uri="{FF2B5EF4-FFF2-40B4-BE49-F238E27FC236}">
                <a16:creationId xmlns:a16="http://schemas.microsoft.com/office/drawing/2014/main" id="{58908A75-18BF-69C6-127C-1298032362F7}"/>
              </a:ext>
            </a:extLst>
          </p:cNvPr>
          <p:cNvSpPr txBox="1"/>
          <p:nvPr/>
        </p:nvSpPr>
        <p:spPr>
          <a:xfrm>
            <a:off x="6911574" y="4293113"/>
            <a:ext cx="941283" cy="246221"/>
          </a:xfrm>
          <a:prstGeom prst="rect">
            <a:avLst/>
          </a:prstGeom>
          <a:noFill/>
        </p:spPr>
        <p:txBody>
          <a:bodyPr wrap="none" rtlCol="0">
            <a:spAutoFit/>
          </a:bodyPr>
          <a:lstStyle/>
          <a:p>
            <a:r>
              <a:rPr lang="en-US" altLang="ja-JP" sz="1000" dirty="0"/>
              <a:t>FortiClient</a:t>
            </a:r>
            <a:endParaRPr kumimoji="1" lang="ja-JP" altLang="en-US" sz="1000" dirty="0"/>
          </a:p>
        </p:txBody>
      </p:sp>
      <p:sp>
        <p:nvSpPr>
          <p:cNvPr id="36" name="テキスト ボックス 35">
            <a:extLst>
              <a:ext uri="{FF2B5EF4-FFF2-40B4-BE49-F238E27FC236}">
                <a16:creationId xmlns:a16="http://schemas.microsoft.com/office/drawing/2014/main" id="{84E8CE4E-167A-49A5-A4F6-351EC837817E}"/>
              </a:ext>
            </a:extLst>
          </p:cNvPr>
          <p:cNvSpPr txBox="1"/>
          <p:nvPr/>
        </p:nvSpPr>
        <p:spPr>
          <a:xfrm>
            <a:off x="6953799" y="5329193"/>
            <a:ext cx="856325" cy="246221"/>
          </a:xfrm>
          <a:prstGeom prst="rect">
            <a:avLst/>
          </a:prstGeom>
          <a:noFill/>
        </p:spPr>
        <p:txBody>
          <a:bodyPr wrap="none" rtlCol="0">
            <a:spAutoFit/>
          </a:bodyPr>
          <a:lstStyle/>
          <a:p>
            <a:pPr algn="ctr"/>
            <a:r>
              <a:rPr kumimoji="1" lang="en-US" altLang="ja-JP" sz="1000" dirty="0"/>
              <a:t>FortiGate</a:t>
            </a:r>
          </a:p>
        </p:txBody>
      </p:sp>
      <p:pic>
        <p:nvPicPr>
          <p:cNvPr id="40" name="図 39">
            <a:extLst>
              <a:ext uri="{FF2B5EF4-FFF2-40B4-BE49-F238E27FC236}">
                <a16:creationId xmlns:a16="http://schemas.microsoft.com/office/drawing/2014/main" id="{1157819C-DC46-5CB4-F741-37985B463833}"/>
              </a:ext>
            </a:extLst>
          </p:cNvPr>
          <p:cNvPicPr>
            <a:picLocks noChangeAspect="1"/>
          </p:cNvPicPr>
          <p:nvPr/>
        </p:nvPicPr>
        <p:blipFill>
          <a:blip r:embed="rId4"/>
          <a:stretch>
            <a:fillRect/>
          </a:stretch>
        </p:blipFill>
        <p:spPr>
          <a:xfrm>
            <a:off x="7134515" y="4875384"/>
            <a:ext cx="494895" cy="510512"/>
          </a:xfrm>
          <a:prstGeom prst="rect">
            <a:avLst/>
          </a:prstGeom>
        </p:spPr>
      </p:pic>
      <p:cxnSp>
        <p:nvCxnSpPr>
          <p:cNvPr id="42" name="コネクタ: カギ線 41">
            <a:extLst>
              <a:ext uri="{FF2B5EF4-FFF2-40B4-BE49-F238E27FC236}">
                <a16:creationId xmlns:a16="http://schemas.microsoft.com/office/drawing/2014/main" id="{D389B4F8-7C08-D32A-8F51-FA127DDF1C53}"/>
              </a:ext>
            </a:extLst>
          </p:cNvPr>
          <p:cNvCxnSpPr>
            <a:cxnSpLocks/>
            <a:stCxn id="7" idx="3"/>
            <a:endCxn id="4" idx="1"/>
          </p:cNvCxnSpPr>
          <p:nvPr/>
        </p:nvCxnSpPr>
        <p:spPr>
          <a:xfrm>
            <a:off x="7632928" y="4043621"/>
            <a:ext cx="1173467" cy="2939"/>
          </a:xfrm>
          <a:prstGeom prst="bentConnector3">
            <a:avLst>
              <a:gd name="adj1" fmla="val 50000"/>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44" name="コネクタ: カギ線 43">
            <a:extLst>
              <a:ext uri="{FF2B5EF4-FFF2-40B4-BE49-F238E27FC236}">
                <a16:creationId xmlns:a16="http://schemas.microsoft.com/office/drawing/2014/main" id="{7F00791E-CA53-5470-33E2-058C67061D4F}"/>
              </a:ext>
            </a:extLst>
          </p:cNvPr>
          <p:cNvCxnSpPr>
            <a:cxnSpLocks/>
            <a:stCxn id="72" idx="3"/>
            <a:endCxn id="4" idx="1"/>
          </p:cNvCxnSpPr>
          <p:nvPr/>
        </p:nvCxnSpPr>
        <p:spPr>
          <a:xfrm>
            <a:off x="7619835" y="2963320"/>
            <a:ext cx="1186560" cy="1083240"/>
          </a:xfrm>
          <a:prstGeom prst="bentConnector3">
            <a:avLst>
              <a:gd name="adj1" fmla="val 50000"/>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72" name="object 59">
            <a:extLst>
              <a:ext uri="{FF2B5EF4-FFF2-40B4-BE49-F238E27FC236}">
                <a16:creationId xmlns:a16="http://schemas.microsoft.com/office/drawing/2014/main" id="{680B67B8-59BE-BE60-FAEC-0655834C06AF}"/>
              </a:ext>
            </a:extLst>
          </p:cNvPr>
          <p:cNvPicPr/>
          <p:nvPr/>
        </p:nvPicPr>
        <p:blipFill>
          <a:blip r:embed="rId7" cstate="print"/>
          <a:stretch>
            <a:fillRect/>
          </a:stretch>
        </p:blipFill>
        <p:spPr>
          <a:xfrm>
            <a:off x="7138034" y="2722420"/>
            <a:ext cx="481801" cy="481800"/>
          </a:xfrm>
          <a:prstGeom prst="rect">
            <a:avLst/>
          </a:prstGeom>
        </p:spPr>
      </p:pic>
      <p:cxnSp>
        <p:nvCxnSpPr>
          <p:cNvPr id="80" name="コネクタ: カギ線 79">
            <a:extLst>
              <a:ext uri="{FF2B5EF4-FFF2-40B4-BE49-F238E27FC236}">
                <a16:creationId xmlns:a16="http://schemas.microsoft.com/office/drawing/2014/main" id="{60D16B70-1D69-C04F-0B4E-6CEADBC3BAD6}"/>
              </a:ext>
            </a:extLst>
          </p:cNvPr>
          <p:cNvCxnSpPr>
            <a:cxnSpLocks/>
            <a:stCxn id="40" idx="3"/>
            <a:endCxn id="4" idx="1"/>
          </p:cNvCxnSpPr>
          <p:nvPr/>
        </p:nvCxnSpPr>
        <p:spPr>
          <a:xfrm flipV="1">
            <a:off x="7629410" y="4046560"/>
            <a:ext cx="1176985" cy="1084080"/>
          </a:xfrm>
          <a:prstGeom prst="bentConnector3">
            <a:avLst>
              <a:gd name="adj1" fmla="val 50000"/>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09" name="直線矢印コネクタ 108">
            <a:extLst>
              <a:ext uri="{FF2B5EF4-FFF2-40B4-BE49-F238E27FC236}">
                <a16:creationId xmlns:a16="http://schemas.microsoft.com/office/drawing/2014/main" id="{4B0CAE85-EC9A-E5EA-56F2-DD8ADCA8D175}"/>
              </a:ext>
            </a:extLst>
          </p:cNvPr>
          <p:cNvCxnSpPr>
            <a:cxnSpLocks/>
          </p:cNvCxnSpPr>
          <p:nvPr/>
        </p:nvCxnSpPr>
        <p:spPr>
          <a:xfrm>
            <a:off x="9347669" y="4193887"/>
            <a:ext cx="949564" cy="335459"/>
          </a:xfrm>
          <a:prstGeom prst="straightConnector1">
            <a:avLst/>
          </a:prstGeom>
          <a:ln w="38100">
            <a:solidFill>
              <a:srgbClr val="006AB6"/>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13" name="テキスト ボックス 112">
            <a:extLst>
              <a:ext uri="{FF2B5EF4-FFF2-40B4-BE49-F238E27FC236}">
                <a16:creationId xmlns:a16="http://schemas.microsoft.com/office/drawing/2014/main" id="{FEA3873F-92AC-546D-D3DE-36925778EFB9}"/>
              </a:ext>
            </a:extLst>
          </p:cNvPr>
          <p:cNvSpPr txBox="1"/>
          <p:nvPr/>
        </p:nvSpPr>
        <p:spPr>
          <a:xfrm>
            <a:off x="10161573" y="5143235"/>
            <a:ext cx="1268297" cy="400110"/>
          </a:xfrm>
          <a:prstGeom prst="rect">
            <a:avLst/>
          </a:prstGeom>
          <a:noFill/>
        </p:spPr>
        <p:txBody>
          <a:bodyPr wrap="none" rtlCol="0">
            <a:spAutoFit/>
          </a:bodyPr>
          <a:lstStyle/>
          <a:p>
            <a:pPr algn="ctr"/>
            <a:r>
              <a:rPr kumimoji="1" lang="ja-JP" altLang="en-US" sz="1000" dirty="0"/>
              <a:t>社内ネットワーク</a:t>
            </a:r>
            <a:endParaRPr kumimoji="1" lang="en-US" altLang="ja-JP" sz="1000" dirty="0"/>
          </a:p>
          <a:p>
            <a:pPr algn="ctr"/>
            <a:r>
              <a:rPr kumimoji="1" lang="ja-JP" altLang="en-US" sz="1000" dirty="0"/>
              <a:t>データセンターなど</a:t>
            </a:r>
            <a:endParaRPr kumimoji="1" lang="en-US" altLang="ja-JP" sz="1000" dirty="0"/>
          </a:p>
        </p:txBody>
      </p:sp>
      <p:sp>
        <p:nvSpPr>
          <p:cNvPr id="115" name="テキスト ボックス 114">
            <a:extLst>
              <a:ext uri="{FF2B5EF4-FFF2-40B4-BE49-F238E27FC236}">
                <a16:creationId xmlns:a16="http://schemas.microsoft.com/office/drawing/2014/main" id="{435B1393-57C7-78B7-0D19-C552A665A860}"/>
              </a:ext>
            </a:extLst>
          </p:cNvPr>
          <p:cNvSpPr txBox="1"/>
          <p:nvPr/>
        </p:nvSpPr>
        <p:spPr>
          <a:xfrm>
            <a:off x="6837093" y="3202718"/>
            <a:ext cx="1096774" cy="246221"/>
          </a:xfrm>
          <a:prstGeom prst="rect">
            <a:avLst/>
          </a:prstGeom>
          <a:noFill/>
        </p:spPr>
        <p:txBody>
          <a:bodyPr wrap="none" rtlCol="0">
            <a:spAutoFit/>
          </a:bodyPr>
          <a:lstStyle/>
          <a:p>
            <a:pPr algn="ctr"/>
            <a:r>
              <a:rPr kumimoji="1" lang="ja-JP" altLang="en-US" sz="1000" dirty="0"/>
              <a:t>エージェントレス</a:t>
            </a:r>
            <a:endParaRPr kumimoji="1" lang="en-US" altLang="ja-JP" sz="1000" dirty="0"/>
          </a:p>
        </p:txBody>
      </p:sp>
      <p:sp>
        <p:nvSpPr>
          <p:cNvPr id="117" name="テキスト ボックス 116">
            <a:extLst>
              <a:ext uri="{FF2B5EF4-FFF2-40B4-BE49-F238E27FC236}">
                <a16:creationId xmlns:a16="http://schemas.microsoft.com/office/drawing/2014/main" id="{5C1FB2C8-035A-38AC-5AA4-E60962331BBF}"/>
              </a:ext>
            </a:extLst>
          </p:cNvPr>
          <p:cNvSpPr txBox="1"/>
          <p:nvPr/>
        </p:nvSpPr>
        <p:spPr>
          <a:xfrm>
            <a:off x="618233" y="2963320"/>
            <a:ext cx="5977960" cy="2062103"/>
          </a:xfrm>
          <a:prstGeom prst="rect">
            <a:avLst/>
          </a:prstGeom>
          <a:noFill/>
        </p:spPr>
        <p:txBody>
          <a:bodyPr wrap="square" rtlCol="0">
            <a:spAutoFit/>
          </a:bodyPr>
          <a:lstStyle/>
          <a:p>
            <a:r>
              <a:rPr kumimoji="1" lang="ja-JP" altLang="en-US" sz="1600" dirty="0"/>
              <a:t>①リモートユーザ（</a:t>
            </a:r>
            <a:r>
              <a:rPr lang="ja-JP" altLang="en-US" sz="1600" dirty="0"/>
              <a:t>エージェントレス</a:t>
            </a:r>
            <a:r>
              <a:rPr lang="en-US" altLang="ja-JP" sz="1600" dirty="0"/>
              <a:t>)</a:t>
            </a:r>
            <a:r>
              <a:rPr lang="ja-JP" altLang="en-US" sz="1600" dirty="0"/>
              <a:t>からのインターネットアクセス</a:t>
            </a:r>
            <a:endParaRPr lang="en-US" altLang="ja-JP" sz="1600" dirty="0"/>
          </a:p>
          <a:p>
            <a:endParaRPr lang="en-US" altLang="ja-JP" sz="1600" dirty="0"/>
          </a:p>
          <a:p>
            <a:r>
              <a:rPr kumimoji="1" lang="ja-JP" altLang="en-US" sz="1600" dirty="0"/>
              <a:t>②</a:t>
            </a:r>
            <a:r>
              <a:rPr lang="ja-JP" altLang="en-US" sz="1600" dirty="0"/>
              <a:t>リモートユーザ（</a:t>
            </a:r>
            <a:r>
              <a:rPr lang="en-US" altLang="ja-JP" sz="1600" dirty="0"/>
              <a:t>FortiClient)</a:t>
            </a:r>
            <a:r>
              <a:rPr lang="ja-JP" altLang="en-US" sz="1600" dirty="0"/>
              <a:t>からのインターネットアクセス</a:t>
            </a:r>
            <a:endParaRPr lang="en-US" altLang="ja-JP" sz="1600" dirty="0"/>
          </a:p>
          <a:p>
            <a:endParaRPr lang="en-US" altLang="ja-JP" sz="1600" dirty="0"/>
          </a:p>
          <a:p>
            <a:r>
              <a:rPr lang="ja-JP" altLang="en-US" sz="1600" dirty="0"/>
              <a:t>③小規模拠点の</a:t>
            </a:r>
            <a:r>
              <a:rPr lang="en-US" altLang="ja-JP" sz="1600" dirty="0"/>
              <a:t>FortiGate</a:t>
            </a:r>
            <a:r>
              <a:rPr lang="ja-JP" altLang="en-US" sz="1600" dirty="0"/>
              <a:t>からのインターネットアクセス</a:t>
            </a:r>
            <a:endParaRPr lang="en-US" altLang="ja-JP" sz="1600" dirty="0"/>
          </a:p>
          <a:p>
            <a:r>
              <a:rPr lang="ja-JP" altLang="en-US" sz="1600" dirty="0"/>
              <a:t>（</a:t>
            </a:r>
            <a:r>
              <a:rPr lang="en-US" altLang="ja-JP" sz="1600" dirty="0"/>
              <a:t>FortiGate</a:t>
            </a:r>
            <a:r>
              <a:rPr lang="ja-JP" altLang="en-US" sz="1600" dirty="0"/>
              <a:t>と</a:t>
            </a:r>
            <a:r>
              <a:rPr lang="en-US" altLang="ja-JP" sz="1600" dirty="0" err="1"/>
              <a:t>FortiSASE</a:t>
            </a:r>
            <a:r>
              <a:rPr lang="ja-JP" altLang="en-US" sz="1600" dirty="0"/>
              <a:t>の</a:t>
            </a:r>
            <a:r>
              <a:rPr lang="en-US" altLang="ja-JP" sz="1600" dirty="0"/>
              <a:t>L2</a:t>
            </a:r>
            <a:r>
              <a:rPr lang="ja-JP" altLang="en-US" sz="1600" dirty="0"/>
              <a:t>延伸）</a:t>
            </a:r>
            <a:endParaRPr lang="en-US" altLang="ja-JP" sz="1600" dirty="0"/>
          </a:p>
          <a:p>
            <a:endParaRPr lang="en-US" altLang="ja-JP" sz="1600" dirty="0"/>
          </a:p>
          <a:p>
            <a:r>
              <a:rPr lang="ja-JP" altLang="en-US" sz="1600" dirty="0"/>
              <a:t>④リモート環境（①～③）からの社内ネットワークへのアクセス</a:t>
            </a:r>
            <a:endParaRPr lang="en-US" altLang="ja-JP" sz="1600" dirty="0"/>
          </a:p>
        </p:txBody>
      </p:sp>
      <p:sp>
        <p:nvSpPr>
          <p:cNvPr id="9" name="テキスト ボックス 8">
            <a:extLst>
              <a:ext uri="{FF2B5EF4-FFF2-40B4-BE49-F238E27FC236}">
                <a16:creationId xmlns:a16="http://schemas.microsoft.com/office/drawing/2014/main" id="{CB7ED118-8371-B816-85C7-F625A3D0F8CF}"/>
              </a:ext>
            </a:extLst>
          </p:cNvPr>
          <p:cNvSpPr txBox="1"/>
          <p:nvPr/>
        </p:nvSpPr>
        <p:spPr>
          <a:xfrm>
            <a:off x="6899363" y="2442513"/>
            <a:ext cx="441494" cy="338554"/>
          </a:xfrm>
          <a:prstGeom prst="rect">
            <a:avLst/>
          </a:prstGeom>
          <a:noFill/>
        </p:spPr>
        <p:txBody>
          <a:bodyPr wrap="square">
            <a:spAutoFit/>
          </a:bodyPr>
          <a:lstStyle/>
          <a:p>
            <a:r>
              <a:rPr lang="ja-JP" altLang="en-US" sz="1600" dirty="0"/>
              <a:t>①</a:t>
            </a:r>
          </a:p>
        </p:txBody>
      </p:sp>
      <p:sp>
        <p:nvSpPr>
          <p:cNvPr id="12" name="テキスト ボックス 11">
            <a:extLst>
              <a:ext uri="{FF2B5EF4-FFF2-40B4-BE49-F238E27FC236}">
                <a16:creationId xmlns:a16="http://schemas.microsoft.com/office/drawing/2014/main" id="{F67AE7E3-8AE0-27FA-80BD-B7C7280E0A3E}"/>
              </a:ext>
            </a:extLst>
          </p:cNvPr>
          <p:cNvSpPr txBox="1"/>
          <p:nvPr/>
        </p:nvSpPr>
        <p:spPr>
          <a:xfrm>
            <a:off x="6903395" y="3513770"/>
            <a:ext cx="441494" cy="338554"/>
          </a:xfrm>
          <a:prstGeom prst="rect">
            <a:avLst/>
          </a:prstGeom>
          <a:noFill/>
        </p:spPr>
        <p:txBody>
          <a:bodyPr wrap="square">
            <a:spAutoFit/>
          </a:bodyPr>
          <a:lstStyle/>
          <a:p>
            <a:r>
              <a:rPr lang="ja-JP" altLang="en-US" sz="1600" dirty="0"/>
              <a:t>②</a:t>
            </a:r>
          </a:p>
        </p:txBody>
      </p:sp>
      <p:sp>
        <p:nvSpPr>
          <p:cNvPr id="13" name="テキスト ボックス 12">
            <a:extLst>
              <a:ext uri="{FF2B5EF4-FFF2-40B4-BE49-F238E27FC236}">
                <a16:creationId xmlns:a16="http://schemas.microsoft.com/office/drawing/2014/main" id="{0CF556DF-7546-952A-F805-1CC83EA58460}"/>
              </a:ext>
            </a:extLst>
          </p:cNvPr>
          <p:cNvSpPr txBox="1"/>
          <p:nvPr/>
        </p:nvSpPr>
        <p:spPr>
          <a:xfrm>
            <a:off x="6903395" y="4594458"/>
            <a:ext cx="441494" cy="338554"/>
          </a:xfrm>
          <a:prstGeom prst="rect">
            <a:avLst/>
          </a:prstGeom>
          <a:noFill/>
        </p:spPr>
        <p:txBody>
          <a:bodyPr wrap="square">
            <a:spAutoFit/>
          </a:bodyPr>
          <a:lstStyle/>
          <a:p>
            <a:r>
              <a:rPr lang="ja-JP" altLang="en-US" sz="1600" dirty="0"/>
              <a:t>③</a:t>
            </a:r>
          </a:p>
        </p:txBody>
      </p:sp>
      <p:sp>
        <p:nvSpPr>
          <p:cNvPr id="14" name="テキスト ボックス 13">
            <a:extLst>
              <a:ext uri="{FF2B5EF4-FFF2-40B4-BE49-F238E27FC236}">
                <a16:creationId xmlns:a16="http://schemas.microsoft.com/office/drawing/2014/main" id="{8EAB0B37-AEDC-1861-7B50-1C81B970C0A6}"/>
              </a:ext>
            </a:extLst>
          </p:cNvPr>
          <p:cNvSpPr txBox="1"/>
          <p:nvPr/>
        </p:nvSpPr>
        <p:spPr>
          <a:xfrm>
            <a:off x="10162802" y="4108692"/>
            <a:ext cx="441494" cy="338554"/>
          </a:xfrm>
          <a:prstGeom prst="rect">
            <a:avLst/>
          </a:prstGeom>
          <a:noFill/>
        </p:spPr>
        <p:txBody>
          <a:bodyPr wrap="square">
            <a:spAutoFit/>
          </a:bodyPr>
          <a:lstStyle/>
          <a:p>
            <a:r>
              <a:rPr lang="ja-JP" altLang="en-US" sz="1600" dirty="0"/>
              <a:t>④</a:t>
            </a:r>
          </a:p>
        </p:txBody>
      </p:sp>
    </p:spTree>
    <p:extLst>
      <p:ext uri="{BB962C8B-B14F-4D97-AF65-F5344CB8AC3E}">
        <p14:creationId xmlns:p14="http://schemas.microsoft.com/office/powerpoint/2010/main" val="35087559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AE3AE5F-D089-6F92-EAD1-5782E4C22AF8}"/>
              </a:ext>
            </a:extLst>
          </p:cNvPr>
          <p:cNvSpPr>
            <a:spLocks noGrp="1"/>
          </p:cNvSpPr>
          <p:nvPr>
            <p:ph type="title"/>
          </p:nvPr>
        </p:nvSpPr>
        <p:spPr/>
        <p:txBody>
          <a:bodyPr/>
          <a:lstStyle/>
          <a:p>
            <a:r>
              <a:rPr lang="en-US" altLang="ja-JP" b="1" dirty="0" err="1"/>
              <a:t>FortiSASE</a:t>
            </a:r>
            <a:r>
              <a:rPr lang="ja-JP" altLang="en-US" b="1" dirty="0"/>
              <a:t>評価プログラム</a:t>
            </a:r>
            <a:r>
              <a:rPr kumimoji="1" lang="ja-JP" altLang="en-US" b="1" dirty="0"/>
              <a:t>のお申し込みについて</a:t>
            </a:r>
          </a:p>
        </p:txBody>
      </p:sp>
      <p:sp>
        <p:nvSpPr>
          <p:cNvPr id="3" name="テキスト プレースホルダー 2">
            <a:extLst>
              <a:ext uri="{FF2B5EF4-FFF2-40B4-BE49-F238E27FC236}">
                <a16:creationId xmlns:a16="http://schemas.microsoft.com/office/drawing/2014/main" id="{0B904FB5-BBAA-245D-9972-1F8620D9CFF2}"/>
              </a:ext>
            </a:extLst>
          </p:cNvPr>
          <p:cNvSpPr>
            <a:spLocks noGrp="1"/>
          </p:cNvSpPr>
          <p:nvPr>
            <p:ph type="body" sz="quarter" idx="10"/>
          </p:nvPr>
        </p:nvSpPr>
        <p:spPr>
          <a:xfrm>
            <a:off x="444000" y="1656000"/>
            <a:ext cx="11304000" cy="5044947"/>
          </a:xfrm>
        </p:spPr>
        <p:txBody>
          <a:bodyPr>
            <a:normAutofit/>
          </a:bodyPr>
          <a:lstStyle/>
          <a:p>
            <a:pPr marL="0" indent="0">
              <a:lnSpc>
                <a:spcPct val="110000"/>
              </a:lnSpc>
              <a:buNone/>
            </a:pPr>
            <a:r>
              <a:rPr kumimoji="1" lang="ja-JP" altLang="en-US" sz="1400" dirty="0">
                <a:solidFill>
                  <a:srgbClr val="0070C0"/>
                </a:solidFill>
              </a:rPr>
              <a:t>■ </a:t>
            </a:r>
            <a:r>
              <a:rPr kumimoji="1" lang="ja-JP" altLang="en-US" sz="1400" b="1" dirty="0">
                <a:solidFill>
                  <a:srgbClr val="0070C0"/>
                </a:solidFill>
              </a:rPr>
              <a:t>手続き</a:t>
            </a:r>
            <a:br>
              <a:rPr kumimoji="1" lang="ja-JP" altLang="en-US" sz="1400" dirty="0"/>
            </a:br>
            <a:r>
              <a:rPr kumimoji="1" lang="ja-JP" altLang="en-US" sz="1400" dirty="0"/>
              <a:t>　　弊社担当営業まで以下情報を添えてお問い合わせください。</a:t>
            </a:r>
            <a:r>
              <a:rPr lang="ja-JP" altLang="en-US" sz="1400" dirty="0"/>
              <a:t>合わせて「</a:t>
            </a:r>
            <a:r>
              <a:rPr lang="en-US" altLang="ja-JP" sz="1400" dirty="0"/>
              <a:t>FortiSASE</a:t>
            </a:r>
            <a:r>
              <a:rPr lang="ja-JP" altLang="en-US" sz="1400" dirty="0"/>
              <a:t>関連評価申込書」のご記入をお願い致します。</a:t>
            </a:r>
            <a:endParaRPr kumimoji="1" lang="en-US" altLang="ja-JP" sz="1400" dirty="0"/>
          </a:p>
          <a:p>
            <a:pPr marL="0" indent="0">
              <a:lnSpc>
                <a:spcPct val="110000"/>
              </a:lnSpc>
              <a:buNone/>
            </a:pPr>
            <a:r>
              <a:rPr lang="ja-JP" altLang="en-US" sz="1400" dirty="0"/>
              <a:t>    貸出</a:t>
            </a:r>
            <a:r>
              <a:rPr lang="ja-JP" altLang="en-US" sz="1400" u="sng" dirty="0"/>
              <a:t>時期（最大</a:t>
            </a:r>
            <a:r>
              <a:rPr lang="en-US" altLang="ja-JP" sz="1400" u="sng" dirty="0"/>
              <a:t>1</a:t>
            </a:r>
            <a:r>
              <a:rPr lang="ja-JP" altLang="en-US" sz="1400" u="sng" dirty="0"/>
              <a:t>ヵ月）、</a:t>
            </a:r>
            <a:r>
              <a:rPr lang="en-US" altLang="ja-JP" sz="1400" u="sng" dirty="0"/>
              <a:t>FortiGate</a:t>
            </a:r>
            <a:r>
              <a:rPr lang="ja-JP" altLang="en-US" sz="1400" u="sng" dirty="0"/>
              <a:t>貸出の有無（最大</a:t>
            </a:r>
            <a:r>
              <a:rPr lang="en-US" altLang="ja-JP" sz="1400" u="sng" dirty="0"/>
              <a:t>2</a:t>
            </a:r>
            <a:r>
              <a:rPr lang="ja-JP" altLang="en-US" sz="1400" u="sng" dirty="0"/>
              <a:t>台）、お客様情報（会社名、住所、部門名、氏名、電話番号、メールアドレス）</a:t>
            </a:r>
            <a:endParaRPr lang="en-US" altLang="ja-JP" sz="1400" u="sng" dirty="0"/>
          </a:p>
          <a:p>
            <a:pPr marL="0" indent="0">
              <a:lnSpc>
                <a:spcPct val="110000"/>
              </a:lnSpc>
              <a:buNone/>
            </a:pPr>
            <a:r>
              <a:rPr lang="ja-JP" altLang="en-US" sz="1400" dirty="0"/>
              <a:t>    </a:t>
            </a:r>
            <a:r>
              <a:rPr lang="en-US" altLang="ja-JP" sz="1400" dirty="0"/>
              <a:t>※</a:t>
            </a:r>
            <a:r>
              <a:rPr lang="ja-JP" altLang="en-US" sz="1400" dirty="0"/>
              <a:t>お客様情報は</a:t>
            </a:r>
            <a:r>
              <a:rPr lang="en-US" altLang="ja-JP" sz="1400" dirty="0" err="1"/>
              <a:t>FortiSASE</a:t>
            </a:r>
            <a:r>
              <a:rPr lang="ja-JP" altLang="en-US" sz="1400" dirty="0"/>
              <a:t>にログインする人数分をご提供ください。</a:t>
            </a:r>
            <a:endParaRPr lang="en-US" altLang="ja-JP" sz="1400" dirty="0"/>
          </a:p>
          <a:p>
            <a:pPr marL="0" indent="0">
              <a:lnSpc>
                <a:spcPct val="110000"/>
              </a:lnSpc>
              <a:buNone/>
            </a:pPr>
            <a:br>
              <a:rPr kumimoji="1" lang="ja-JP" altLang="en-US" sz="1400" dirty="0"/>
            </a:br>
            <a:r>
              <a:rPr kumimoji="1" lang="ja-JP" altLang="en-US" sz="1400" dirty="0">
                <a:solidFill>
                  <a:srgbClr val="0070C0"/>
                </a:solidFill>
              </a:rPr>
              <a:t>■ </a:t>
            </a:r>
            <a:r>
              <a:rPr kumimoji="1" lang="ja-JP" altLang="en-US" sz="1400" b="1" dirty="0">
                <a:solidFill>
                  <a:srgbClr val="0070C0"/>
                </a:solidFill>
              </a:rPr>
              <a:t>納期</a:t>
            </a:r>
            <a:br>
              <a:rPr kumimoji="1" lang="ja-JP" altLang="en-US" sz="1400" dirty="0"/>
            </a:br>
            <a:r>
              <a:rPr kumimoji="1" lang="ja-JP" altLang="en-US" sz="1400" dirty="0"/>
              <a:t>　　申込後、数日  </a:t>
            </a:r>
            <a:r>
              <a:rPr lang="en-US" altLang="ja-JP" sz="1400" dirty="0"/>
              <a:t>※</a:t>
            </a:r>
            <a:r>
              <a:rPr lang="ja-JP" altLang="en-US" sz="1400" dirty="0"/>
              <a:t>評価環境の数が限られておりますので貸出が困難な場合があります。予めご了承ください。</a:t>
            </a:r>
            <a:br>
              <a:rPr kumimoji="1" lang="ja-JP" altLang="en-US" sz="1400" dirty="0"/>
            </a:br>
            <a:endParaRPr kumimoji="1" lang="en-US" altLang="ja-JP" sz="1400" dirty="0"/>
          </a:p>
          <a:p>
            <a:pPr marL="0" indent="0">
              <a:lnSpc>
                <a:spcPct val="110000"/>
              </a:lnSpc>
              <a:buNone/>
            </a:pPr>
            <a:r>
              <a:rPr kumimoji="1" lang="ja-JP" altLang="en-US" sz="1400" dirty="0">
                <a:solidFill>
                  <a:srgbClr val="0070C0"/>
                </a:solidFill>
              </a:rPr>
              <a:t>■ </a:t>
            </a:r>
            <a:r>
              <a:rPr kumimoji="1" lang="ja-JP" altLang="en-US" sz="1400" b="1" dirty="0">
                <a:solidFill>
                  <a:srgbClr val="0070C0"/>
                </a:solidFill>
              </a:rPr>
              <a:t>評価期間</a:t>
            </a:r>
            <a:br>
              <a:rPr kumimoji="1" lang="ja-JP" altLang="en-US" sz="1400" dirty="0"/>
            </a:br>
            <a:r>
              <a:rPr kumimoji="1" lang="ja-JP" altLang="en-US" sz="1400" dirty="0"/>
              <a:t>　　最大</a:t>
            </a:r>
            <a:r>
              <a:rPr kumimoji="1" lang="en-US" altLang="ja-JP" sz="1400" dirty="0"/>
              <a:t>1</a:t>
            </a:r>
            <a:r>
              <a:rPr lang="ja-JP" altLang="en-US" sz="1400" dirty="0"/>
              <a:t>ヵ月間 </a:t>
            </a:r>
            <a:br>
              <a:rPr kumimoji="1" lang="ja-JP" altLang="en-US" sz="1400" dirty="0"/>
            </a:br>
            <a:r>
              <a:rPr kumimoji="1" lang="ja-JP" altLang="en-US" sz="1400" dirty="0"/>
              <a:t>　　</a:t>
            </a:r>
            <a:endParaRPr kumimoji="1" lang="en-US" altLang="ja-JP" sz="1400" dirty="0"/>
          </a:p>
          <a:p>
            <a:pPr marL="0" indent="0">
              <a:lnSpc>
                <a:spcPct val="110000"/>
              </a:lnSpc>
              <a:buNone/>
            </a:pPr>
            <a:r>
              <a:rPr kumimoji="1" lang="ja-JP" altLang="en-US" sz="1400" dirty="0">
                <a:solidFill>
                  <a:srgbClr val="0070C0"/>
                </a:solidFill>
              </a:rPr>
              <a:t>■ </a:t>
            </a:r>
            <a:r>
              <a:rPr kumimoji="1" lang="ja-JP" altLang="en-US" sz="1400" b="1" dirty="0">
                <a:solidFill>
                  <a:srgbClr val="0070C0"/>
                </a:solidFill>
              </a:rPr>
              <a:t>製品評価に関する注意事項</a:t>
            </a:r>
            <a:endParaRPr kumimoji="1" lang="en-US" altLang="ja-JP" sz="1400" b="1" dirty="0">
              <a:solidFill>
                <a:srgbClr val="0070C0"/>
              </a:solidFill>
            </a:endParaRPr>
          </a:p>
          <a:p>
            <a:pPr lvl="1">
              <a:lnSpc>
                <a:spcPct val="110000"/>
              </a:lnSpc>
              <a:buFont typeface="Wingdings" panose="05000000000000000000" pitchFamily="2" charset="2"/>
              <a:buChar char="ü"/>
            </a:pPr>
            <a:r>
              <a:rPr kumimoji="1" lang="ja-JP" altLang="en-US" sz="1400" dirty="0"/>
              <a:t>機器の設置、撤去は、お客様にて実施をお願い致します。</a:t>
            </a:r>
            <a:endParaRPr kumimoji="1" lang="en-US" altLang="ja-JP" sz="1400" dirty="0"/>
          </a:p>
          <a:p>
            <a:pPr lvl="1">
              <a:lnSpc>
                <a:spcPct val="110000"/>
              </a:lnSpc>
              <a:buFont typeface="Wingdings" panose="05000000000000000000" pitchFamily="2" charset="2"/>
              <a:buChar char="ü"/>
            </a:pPr>
            <a:r>
              <a:rPr lang="ja-JP" altLang="en-US" sz="1400" dirty="0"/>
              <a:t>評価終了後、</a:t>
            </a:r>
            <a:r>
              <a:rPr kumimoji="1" lang="ja-JP" altLang="en-US" sz="1400" dirty="0"/>
              <a:t>本体ならびに付属品のすべてをご返却ください。</a:t>
            </a:r>
            <a:endParaRPr kumimoji="1" lang="en-US" altLang="ja-JP" sz="1400" dirty="0"/>
          </a:p>
          <a:p>
            <a:pPr marL="457200" lvl="1" indent="0">
              <a:lnSpc>
                <a:spcPct val="110000"/>
              </a:lnSpc>
              <a:buNone/>
            </a:pPr>
            <a:r>
              <a:rPr kumimoji="1" lang="ja-JP" altLang="en-US" sz="1400" dirty="0"/>
              <a:t>    返却物に破損・欠品があった場合、相当分の代金をお支払いいただきます。</a:t>
            </a:r>
            <a:endParaRPr kumimoji="1" lang="en-US" altLang="ja-JP" sz="1400" dirty="0"/>
          </a:p>
          <a:p>
            <a:pPr lvl="1">
              <a:lnSpc>
                <a:spcPct val="110000"/>
              </a:lnSpc>
              <a:buFont typeface="Wingdings" panose="05000000000000000000" pitchFamily="2" charset="2"/>
              <a:buChar char="ü"/>
            </a:pPr>
            <a:r>
              <a:rPr lang="ja-JP" altLang="en-US" sz="1400" dirty="0"/>
              <a:t>機器の返却の際の送料はお客様にてご負担をお願い致します。</a:t>
            </a:r>
            <a:endParaRPr kumimoji="1" lang="en-US" altLang="ja-JP" sz="1400" dirty="0"/>
          </a:p>
          <a:p>
            <a:pPr marL="0" indent="0">
              <a:lnSpc>
                <a:spcPct val="110000"/>
              </a:lnSpc>
              <a:buNone/>
            </a:pPr>
            <a:endParaRPr kumimoji="1" lang="ja-JP" altLang="en-US" sz="1400" dirty="0"/>
          </a:p>
        </p:txBody>
      </p:sp>
    </p:spTree>
    <p:extLst>
      <p:ext uri="{BB962C8B-B14F-4D97-AF65-F5344CB8AC3E}">
        <p14:creationId xmlns:p14="http://schemas.microsoft.com/office/powerpoint/2010/main" val="25405208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97D1AA0-1E69-0187-C154-DF628CBF3E7A}"/>
              </a:ext>
            </a:extLst>
          </p:cNvPr>
          <p:cNvSpPr>
            <a:spLocks noGrp="1"/>
          </p:cNvSpPr>
          <p:nvPr>
            <p:ph type="title"/>
          </p:nvPr>
        </p:nvSpPr>
        <p:spPr/>
        <p:txBody>
          <a:bodyPr/>
          <a:lstStyle/>
          <a:p>
            <a:r>
              <a:rPr kumimoji="1" lang="en-US" altLang="ja-JP" b="1" dirty="0"/>
              <a:t>Appendix</a:t>
            </a:r>
            <a:r>
              <a:rPr kumimoji="1" lang="ja-JP" altLang="en-US" b="1" dirty="0"/>
              <a:t> </a:t>
            </a:r>
            <a:r>
              <a:rPr kumimoji="1" lang="en-US" altLang="ja-JP" b="1" dirty="0"/>
              <a:t>-</a:t>
            </a:r>
            <a:r>
              <a:rPr kumimoji="1" lang="ja-JP" altLang="en-US" b="1" dirty="0"/>
              <a:t> </a:t>
            </a:r>
            <a:r>
              <a:rPr kumimoji="1" lang="en-US" altLang="ja-JP" b="1" dirty="0" err="1"/>
              <a:t>FortiSASE</a:t>
            </a:r>
            <a:r>
              <a:rPr kumimoji="1" lang="ja-JP" altLang="en-US" b="1" dirty="0"/>
              <a:t> </a:t>
            </a:r>
            <a:r>
              <a:rPr kumimoji="1" lang="en-US" altLang="ja-JP" b="1" dirty="0"/>
              <a:t>Fast</a:t>
            </a:r>
            <a:r>
              <a:rPr kumimoji="1" lang="ja-JP" altLang="en-US" b="1" dirty="0"/>
              <a:t> </a:t>
            </a:r>
            <a:r>
              <a:rPr kumimoji="1" lang="en-US" altLang="ja-JP" b="1" dirty="0"/>
              <a:t>Track</a:t>
            </a:r>
            <a:r>
              <a:rPr kumimoji="1" lang="ja-JP" altLang="en-US" b="1" dirty="0"/>
              <a:t> </a:t>
            </a:r>
            <a:r>
              <a:rPr kumimoji="1" lang="en-US" altLang="ja-JP" b="1" dirty="0"/>
              <a:t>Workshop</a:t>
            </a:r>
            <a:r>
              <a:rPr kumimoji="1" lang="ja-JP" altLang="en-US" b="1" dirty="0"/>
              <a:t>のご案内</a:t>
            </a:r>
          </a:p>
        </p:txBody>
      </p:sp>
      <p:sp>
        <p:nvSpPr>
          <p:cNvPr id="3" name="テキスト プレースホルダー 2">
            <a:extLst>
              <a:ext uri="{FF2B5EF4-FFF2-40B4-BE49-F238E27FC236}">
                <a16:creationId xmlns:a16="http://schemas.microsoft.com/office/drawing/2014/main" id="{4A86ACE1-483D-1D31-4340-71428F6258D7}"/>
              </a:ext>
            </a:extLst>
          </p:cNvPr>
          <p:cNvSpPr>
            <a:spLocks noGrp="1"/>
          </p:cNvSpPr>
          <p:nvPr>
            <p:ph type="body" sz="quarter" idx="10"/>
          </p:nvPr>
        </p:nvSpPr>
        <p:spPr>
          <a:xfrm>
            <a:off x="444000" y="1655999"/>
            <a:ext cx="11304000" cy="4319011"/>
          </a:xfrm>
        </p:spPr>
        <p:txBody>
          <a:bodyPr>
            <a:normAutofit lnSpcReduction="10000"/>
          </a:bodyPr>
          <a:lstStyle/>
          <a:p>
            <a:pPr marL="0" indent="0">
              <a:lnSpc>
                <a:spcPct val="110000"/>
              </a:lnSpc>
              <a:buNone/>
            </a:pPr>
            <a:r>
              <a:rPr lang="ja-JP" altLang="en-US" sz="1400" dirty="0">
                <a:solidFill>
                  <a:srgbClr val="0070C0"/>
                </a:solidFill>
              </a:rPr>
              <a:t>■ </a:t>
            </a:r>
            <a:r>
              <a:rPr lang="en-US" altLang="ja-JP" sz="1400" b="1" dirty="0">
                <a:solidFill>
                  <a:srgbClr val="0070C0"/>
                </a:solidFill>
              </a:rPr>
              <a:t>Fast Track Workshop</a:t>
            </a:r>
            <a:r>
              <a:rPr lang="ja-JP" altLang="en-US" sz="1400" b="1" dirty="0">
                <a:solidFill>
                  <a:srgbClr val="0070C0"/>
                </a:solidFill>
              </a:rPr>
              <a:t>とは</a:t>
            </a:r>
            <a:br>
              <a:rPr lang="ja-JP" altLang="en-US" sz="1400" dirty="0"/>
            </a:br>
            <a:r>
              <a:rPr lang="ja-JP" altLang="en-US" sz="1400" dirty="0"/>
              <a:t>　　</a:t>
            </a:r>
            <a:r>
              <a:rPr lang="en-US" altLang="ja-JP" sz="1400" dirty="0"/>
              <a:t>Fast Track Workshop</a:t>
            </a:r>
            <a:r>
              <a:rPr lang="ja-JP" altLang="en-US" sz="1400" dirty="0"/>
              <a:t>とは、</a:t>
            </a:r>
            <a:r>
              <a:rPr lang="en-US" altLang="ja-JP" sz="1400" dirty="0"/>
              <a:t>Fortinet</a:t>
            </a:r>
            <a:r>
              <a:rPr lang="ja-JP" altLang="en-US" sz="1400" dirty="0"/>
              <a:t>社が提供している無償のハンズオントレーニングです。</a:t>
            </a:r>
            <a:endParaRPr lang="en-US" altLang="ja-JP" sz="1400" dirty="0"/>
          </a:p>
          <a:p>
            <a:pPr marL="742950" lvl="1" indent="-285750">
              <a:buFont typeface="Wingdings" panose="05000000000000000000" pitchFamily="2" charset="2"/>
              <a:buChar char="ü"/>
            </a:pPr>
            <a:r>
              <a:rPr lang="en-US" altLang="ja-JP" sz="1400" dirty="0">
                <a:solidFill>
                  <a:srgbClr val="333333"/>
                </a:solidFill>
              </a:rPr>
              <a:t>Fortinet </a:t>
            </a:r>
            <a:r>
              <a:rPr lang="ja-JP" altLang="en-US" sz="1400" dirty="0">
                <a:solidFill>
                  <a:srgbClr val="333333"/>
                </a:solidFill>
              </a:rPr>
              <a:t>社提供の 無償ハンズオン</a:t>
            </a:r>
          </a:p>
          <a:p>
            <a:pPr marL="742950" lvl="1" indent="-285750">
              <a:buFont typeface="Wingdings" panose="05000000000000000000" pitchFamily="2" charset="2"/>
              <a:buChar char="ü"/>
            </a:pPr>
            <a:r>
              <a:rPr lang="en-US" altLang="ja-JP" sz="1400" dirty="0">
                <a:solidFill>
                  <a:srgbClr val="333333"/>
                </a:solidFill>
              </a:rPr>
              <a:t>Web </a:t>
            </a:r>
            <a:r>
              <a:rPr lang="ja-JP" altLang="en-US" sz="1400" dirty="0">
                <a:solidFill>
                  <a:srgbClr val="333333"/>
                </a:solidFill>
              </a:rPr>
              <a:t>ブラウザのみで参加可能 </a:t>
            </a:r>
          </a:p>
          <a:p>
            <a:pPr marL="742950" lvl="1" indent="-285750">
              <a:buFont typeface="Wingdings" panose="05000000000000000000" pitchFamily="2" charset="2"/>
              <a:buChar char="ü"/>
            </a:pPr>
            <a:r>
              <a:rPr lang="en-US" altLang="ja-JP" sz="1400" dirty="0">
                <a:solidFill>
                  <a:srgbClr val="333333"/>
                </a:solidFill>
              </a:rPr>
              <a:t>2026</a:t>
            </a:r>
            <a:r>
              <a:rPr lang="ja-JP" altLang="en-US" sz="1400" dirty="0">
                <a:solidFill>
                  <a:srgbClr val="333333"/>
                </a:solidFill>
              </a:rPr>
              <a:t>年</a:t>
            </a:r>
            <a:r>
              <a:rPr lang="en-US" altLang="ja-JP" sz="1400" dirty="0">
                <a:solidFill>
                  <a:srgbClr val="333333"/>
                </a:solidFill>
              </a:rPr>
              <a:t>4</a:t>
            </a:r>
            <a:r>
              <a:rPr lang="ja-JP" altLang="en-US" sz="1400" dirty="0">
                <a:solidFill>
                  <a:srgbClr val="333333"/>
                </a:solidFill>
              </a:rPr>
              <a:t>月以降、全</a:t>
            </a:r>
            <a:r>
              <a:rPr lang="en-US" altLang="ja-JP" sz="1400" dirty="0">
                <a:solidFill>
                  <a:srgbClr val="333333"/>
                </a:solidFill>
              </a:rPr>
              <a:t>13</a:t>
            </a:r>
            <a:r>
              <a:rPr lang="ja-JP" altLang="en-US" sz="1400" dirty="0">
                <a:solidFill>
                  <a:srgbClr val="333333"/>
                </a:solidFill>
              </a:rPr>
              <a:t>コースを提供</a:t>
            </a:r>
          </a:p>
          <a:p>
            <a:pPr marL="742950" lvl="1" indent="-285750">
              <a:buFont typeface="Wingdings" panose="05000000000000000000" pitchFamily="2" charset="2"/>
              <a:buChar char="ü"/>
            </a:pPr>
            <a:r>
              <a:rPr lang="ja-JP" altLang="en-US" sz="1400" dirty="0">
                <a:solidFill>
                  <a:srgbClr val="333333"/>
                </a:solidFill>
              </a:rPr>
              <a:t>各コース 最大</a:t>
            </a:r>
            <a:r>
              <a:rPr lang="en-US" altLang="ja-JP" sz="1400" dirty="0">
                <a:solidFill>
                  <a:srgbClr val="333333"/>
                </a:solidFill>
              </a:rPr>
              <a:t>4</a:t>
            </a:r>
            <a:r>
              <a:rPr lang="ja-JP" altLang="en-US" sz="1400" dirty="0">
                <a:solidFill>
                  <a:srgbClr val="333333"/>
                </a:solidFill>
              </a:rPr>
              <a:t>時間まで実機ラボを操作可能</a:t>
            </a:r>
            <a:endParaRPr lang="en-US" altLang="ja-JP" sz="1400" dirty="0">
              <a:solidFill>
                <a:srgbClr val="333333"/>
              </a:solidFill>
            </a:endParaRPr>
          </a:p>
          <a:p>
            <a:pPr marL="742950" lvl="1" indent="-285750">
              <a:buFont typeface="Wingdings" panose="05000000000000000000" pitchFamily="2" charset="2"/>
              <a:buChar char="ü"/>
            </a:pPr>
            <a:endParaRPr lang="en-US" altLang="ja-JP" sz="1400" dirty="0">
              <a:solidFill>
                <a:srgbClr val="333333"/>
              </a:solidFill>
            </a:endParaRPr>
          </a:p>
          <a:p>
            <a:pPr marL="0" indent="0">
              <a:buNone/>
            </a:pPr>
            <a:r>
              <a:rPr lang="ja-JP" altLang="en-US" sz="1400" b="1" dirty="0">
                <a:solidFill>
                  <a:srgbClr val="006AB6"/>
                </a:solidFill>
              </a:rPr>
              <a:t>■ </a:t>
            </a:r>
            <a:r>
              <a:rPr lang="en-US" altLang="ja-JP" sz="1400" b="1" dirty="0" err="1">
                <a:solidFill>
                  <a:srgbClr val="006AB6"/>
                </a:solidFill>
              </a:rPr>
              <a:t>FortiSASE</a:t>
            </a:r>
            <a:r>
              <a:rPr lang="ja-JP" altLang="en-US" sz="1400" b="1" dirty="0">
                <a:solidFill>
                  <a:srgbClr val="006AB6"/>
                </a:solidFill>
              </a:rPr>
              <a:t>ハンズオンコースの概要</a:t>
            </a:r>
            <a:endParaRPr lang="en-US" altLang="ja-JP" sz="1400" b="1" dirty="0">
              <a:solidFill>
                <a:srgbClr val="006AB6"/>
              </a:solidFill>
            </a:endParaRPr>
          </a:p>
          <a:p>
            <a:pPr marL="0" indent="0">
              <a:buNone/>
            </a:pPr>
            <a:r>
              <a:rPr lang="ja-JP" altLang="en-US" sz="1400" b="1" dirty="0">
                <a:solidFill>
                  <a:srgbClr val="006AB6"/>
                </a:solidFill>
              </a:rPr>
              <a:t>    </a:t>
            </a:r>
            <a:r>
              <a:rPr lang="en-US" altLang="ja-JP" sz="1400" dirty="0" err="1"/>
              <a:t>FortiSASE</a:t>
            </a:r>
            <a:r>
              <a:rPr lang="ja-JP" altLang="en-US" sz="1400" dirty="0"/>
              <a:t>ハンズオンコースでは、</a:t>
            </a:r>
            <a:r>
              <a:rPr lang="en-US" altLang="ja-JP" sz="1400" dirty="0" err="1"/>
              <a:t>FortiSASE</a:t>
            </a:r>
            <a:r>
              <a:rPr lang="ja-JP" altLang="en-US" sz="1400" dirty="0"/>
              <a:t>の標準的な機能を実機操作を通じて体感いただくことができます。</a:t>
            </a:r>
            <a:endParaRPr lang="en-US" altLang="ja-JP" sz="1400" dirty="0"/>
          </a:p>
          <a:p>
            <a:pPr lvl="1">
              <a:buFont typeface="Wingdings" panose="05000000000000000000" pitchFamily="2" charset="2"/>
              <a:buChar char="ü"/>
            </a:pPr>
            <a:r>
              <a:rPr lang="ja-JP" altLang="en-US" sz="1400" dirty="0"/>
              <a:t>リモートユーザのセキュアインターネットアクセス</a:t>
            </a:r>
            <a:endParaRPr lang="en-US" altLang="ja-JP" sz="1400" dirty="0"/>
          </a:p>
          <a:p>
            <a:pPr lvl="1">
              <a:buFont typeface="Wingdings" panose="05000000000000000000" pitchFamily="2" charset="2"/>
              <a:buChar char="ü"/>
            </a:pPr>
            <a:r>
              <a:rPr lang="en-US" altLang="ja-JP" sz="1400" dirty="0" err="1"/>
              <a:t>FortiSASE</a:t>
            </a:r>
            <a:r>
              <a:rPr lang="ja-JP" altLang="en-US" sz="1400" dirty="0"/>
              <a:t>と</a:t>
            </a:r>
            <a:r>
              <a:rPr lang="en-US" altLang="ja-JP" sz="1400" dirty="0"/>
              <a:t>FortiGate</a:t>
            </a:r>
            <a:r>
              <a:rPr lang="ja-JP" altLang="en-US" sz="1400" dirty="0"/>
              <a:t>を連携した社内リソースへのセキュアアクセス</a:t>
            </a:r>
            <a:endParaRPr lang="en-US" altLang="ja-JP" sz="1400" dirty="0"/>
          </a:p>
          <a:p>
            <a:pPr lvl="1">
              <a:buFont typeface="Wingdings" panose="05000000000000000000" pitchFamily="2" charset="2"/>
              <a:buChar char="ü"/>
            </a:pPr>
            <a:r>
              <a:rPr lang="ja-JP" altLang="en-US" sz="1400" dirty="0"/>
              <a:t>アプリケーション単位での社内リソースへのセキュアアクセス</a:t>
            </a:r>
            <a:endParaRPr lang="en-US" altLang="ja-JP" sz="1400" dirty="0"/>
          </a:p>
          <a:p>
            <a:pPr lvl="1">
              <a:buFont typeface="Wingdings" panose="05000000000000000000" pitchFamily="2" charset="2"/>
              <a:buChar char="ü"/>
            </a:pPr>
            <a:r>
              <a:rPr lang="ja-JP" altLang="en-US" sz="1400" dirty="0"/>
              <a:t>デバイス状態に応じたアクセス制御</a:t>
            </a:r>
            <a:endParaRPr lang="en-US" altLang="ja-JP" sz="1400" dirty="0"/>
          </a:p>
          <a:p>
            <a:pPr lvl="1">
              <a:buFont typeface="Wingdings" panose="05000000000000000000" pitchFamily="2" charset="2"/>
              <a:buChar char="ü"/>
            </a:pPr>
            <a:endParaRPr lang="en-US" altLang="ja-JP" sz="1400" dirty="0"/>
          </a:p>
          <a:p>
            <a:pPr marL="0" indent="0">
              <a:buNone/>
            </a:pPr>
            <a:r>
              <a:rPr lang="ja-JP" altLang="en-US" sz="1500" b="1" dirty="0">
                <a:solidFill>
                  <a:srgbClr val="006AB6"/>
                </a:solidFill>
              </a:rPr>
              <a:t>■ お申し込みについて</a:t>
            </a:r>
            <a:endParaRPr lang="en-US" altLang="ja-JP" sz="1500" b="1" dirty="0">
              <a:solidFill>
                <a:srgbClr val="006AB6"/>
              </a:solidFill>
            </a:endParaRPr>
          </a:p>
          <a:p>
            <a:pPr marL="0" indent="0">
              <a:buNone/>
            </a:pPr>
            <a:r>
              <a:rPr lang="ja-JP" altLang="en-US" sz="1600" dirty="0"/>
              <a:t>    </a:t>
            </a:r>
            <a:r>
              <a:rPr lang="ja-JP" altLang="en-US" sz="1500" dirty="0"/>
              <a:t>弊社担当営業までお問い合わせください。</a:t>
            </a:r>
            <a:endParaRPr lang="en-US" altLang="ja-JP" sz="1500" b="1" dirty="0">
              <a:solidFill>
                <a:srgbClr val="006AB6"/>
              </a:solidFill>
            </a:endParaRPr>
          </a:p>
          <a:p>
            <a:pPr marL="0" indent="0">
              <a:lnSpc>
                <a:spcPct val="110000"/>
              </a:lnSpc>
              <a:buNone/>
            </a:pPr>
            <a:endParaRPr kumimoji="1" lang="ja-JP" altLang="en-US" dirty="0"/>
          </a:p>
        </p:txBody>
      </p:sp>
      <p:sp>
        <p:nvSpPr>
          <p:cNvPr id="7" name="四角形: 角を丸くする 6">
            <a:extLst>
              <a:ext uri="{FF2B5EF4-FFF2-40B4-BE49-F238E27FC236}">
                <a16:creationId xmlns:a16="http://schemas.microsoft.com/office/drawing/2014/main" id="{E4A0A664-E823-713F-1B95-951A18530BB3}"/>
              </a:ext>
            </a:extLst>
          </p:cNvPr>
          <p:cNvSpPr/>
          <p:nvPr/>
        </p:nvSpPr>
        <p:spPr>
          <a:xfrm>
            <a:off x="3171315" y="5815044"/>
            <a:ext cx="5849369" cy="789911"/>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ja-JP" sz="1400" dirty="0"/>
              <a:t>Fast</a:t>
            </a:r>
            <a:r>
              <a:rPr lang="ja-JP" altLang="en-US" sz="1400" dirty="0"/>
              <a:t> </a:t>
            </a:r>
            <a:r>
              <a:rPr lang="en-US" altLang="ja-JP" sz="1400" dirty="0"/>
              <a:t>Track</a:t>
            </a:r>
            <a:r>
              <a:rPr lang="ja-JP" altLang="en-US" sz="1400" dirty="0"/>
              <a:t> </a:t>
            </a:r>
            <a:r>
              <a:rPr lang="en-US" altLang="ja-JP" sz="1400" dirty="0"/>
              <a:t>Workshop</a:t>
            </a:r>
            <a:r>
              <a:rPr lang="ja-JP" altLang="en-US" sz="1400" dirty="0"/>
              <a:t>の詳細は</a:t>
            </a:r>
            <a:endParaRPr lang="en-US" altLang="ja-JP" sz="1400" dirty="0"/>
          </a:p>
          <a:p>
            <a:pPr algn="ctr"/>
            <a:r>
              <a:rPr lang="ja-JP" altLang="en-US" sz="1400" dirty="0"/>
              <a:t>弊社技術情報ブログ「</a:t>
            </a:r>
            <a:r>
              <a:rPr lang="ja-JP" altLang="en-US" sz="1400" dirty="0">
                <a:hlinkClick r:id="rId2"/>
              </a:rPr>
              <a:t>ネットワールドらぼ</a:t>
            </a:r>
            <a:r>
              <a:rPr lang="ja-JP" altLang="en-US" sz="1400" dirty="0"/>
              <a:t>」でも公開中です。</a:t>
            </a:r>
            <a:endParaRPr lang="en-US" altLang="ja-JP" sz="1400" dirty="0"/>
          </a:p>
          <a:p>
            <a:pPr algn="ctr"/>
            <a:r>
              <a:rPr lang="ja-JP" altLang="en-US" sz="1400" dirty="0"/>
              <a:t>ぜひご参照ください。</a:t>
            </a:r>
          </a:p>
        </p:txBody>
      </p:sp>
    </p:spTree>
    <p:extLst>
      <p:ext uri="{BB962C8B-B14F-4D97-AF65-F5344CB8AC3E}">
        <p14:creationId xmlns:p14="http://schemas.microsoft.com/office/powerpoint/2010/main" val="28371780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56445540"/>
      </p:ext>
    </p:extLst>
  </p:cSld>
  <p:clrMapOvr>
    <a:masterClrMapping/>
  </p:clrMapOvr>
</p:sld>
</file>

<file path=ppt/theme/theme1.xml><?xml version="1.0" encoding="utf-8"?>
<a:theme xmlns:a="http://schemas.openxmlformats.org/drawingml/2006/main" name="Office テーマ">
  <a:themeElements>
    <a:clrScheme name="Networld color">
      <a:dk1>
        <a:sysClr val="windowText" lastClr="000000"/>
      </a:dk1>
      <a:lt1>
        <a:sysClr val="window" lastClr="FFFFFF"/>
      </a:lt1>
      <a:dk2>
        <a:srgbClr val="44546A"/>
      </a:dk2>
      <a:lt2>
        <a:srgbClr val="E7E6E6"/>
      </a:lt2>
      <a:accent1>
        <a:srgbClr val="B20031"/>
      </a:accent1>
      <a:accent2>
        <a:srgbClr val="E61E28"/>
      </a:accent2>
      <a:accent3>
        <a:srgbClr val="006AB6"/>
      </a:accent3>
      <a:accent4>
        <a:srgbClr val="00ABA5"/>
      </a:accent4>
      <a:accent5>
        <a:srgbClr val="F18700"/>
      </a:accent5>
      <a:accent6>
        <a:srgbClr val="AA4C8C"/>
      </a:accent6>
      <a:hlink>
        <a:srgbClr val="0563C1"/>
      </a:hlink>
      <a:folHlink>
        <a:srgbClr val="954F72"/>
      </a:folHlink>
    </a:clrScheme>
    <a:fontScheme name="BIZ UDPゴシック">
      <a:majorFont>
        <a:latin typeface="BIZ UDPゴシック"/>
        <a:ea typeface="BIZ UDPゴシック"/>
        <a:cs typeface=""/>
      </a:majorFont>
      <a:minorFont>
        <a:latin typeface="BIZ UDPゴシック"/>
        <a:ea typeface="BIZ UDP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7200fd73-d274-42ac-975c-d361e9f5d0c7">
      <Terms xmlns="http://schemas.microsoft.com/office/infopath/2007/PartnerControls"/>
    </lcf76f155ced4ddcb4097134ff3c332f>
    <TaxCatchAll xmlns="2dd9c6ce-2808-4f0a-a4b7-a4197a2faae7" xsi:nil="true"/>
  </documentManagement>
</p:properti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6E0B66CDDC6C7B4E95B681CC2D9394ED" ma:contentTypeVersion="12" ma:contentTypeDescription="新しいドキュメントを作成します。" ma:contentTypeScope="" ma:versionID="4af6e7abd5fa793de31fe0afd3c29cdf">
  <xsd:schema xmlns:xsd="http://www.w3.org/2001/XMLSchema" xmlns:xs="http://www.w3.org/2001/XMLSchema" xmlns:p="http://schemas.microsoft.com/office/2006/metadata/properties" xmlns:ns2="7200fd73-d274-42ac-975c-d361e9f5d0c7" xmlns:ns3="2dd9c6ce-2808-4f0a-a4b7-a4197a2faae7" targetNamespace="http://schemas.microsoft.com/office/2006/metadata/properties" ma:root="true" ma:fieldsID="95668732ee2467f4cae1618a9fcc18d3" ns2:_="" ns3:_="">
    <xsd:import namespace="7200fd73-d274-42ac-975c-d361e9f5d0c7"/>
    <xsd:import namespace="2dd9c6ce-2808-4f0a-a4b7-a4197a2faae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200fd73-d274-42ac-975c-d361e9f5d0c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画像タグ" ma:readOnly="false" ma:fieldId="{5cf76f15-5ced-4ddc-b409-7134ff3c332f}" ma:taxonomyMulti="true" ma:sspId="0bb30c92-7c14-49f1-8171-0a461c955115"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dd9c6ce-2808-4f0a-a4b7-a4197a2faae7"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813a4c55-6c50-4fc5-a8f5-b1584155aed5}" ma:internalName="TaxCatchAll" ma:showField="CatchAllData" ma:web="2dd9c6ce-2808-4f0a-a4b7-a4197a2faae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E7BD52F-675D-4055-8A8B-299372CB24D2}">
  <ds:schemaRefs>
    <ds:schemaRef ds:uri="http://schemas.microsoft.com/office/2006/metadata/properties"/>
    <ds:schemaRef ds:uri="http://schemas.microsoft.com/office/infopath/2007/PartnerControls"/>
    <ds:schemaRef ds:uri="7200fd73-d274-42ac-975c-d361e9f5d0c7"/>
    <ds:schemaRef ds:uri="2dd9c6ce-2808-4f0a-a4b7-a4197a2faae7"/>
  </ds:schemaRefs>
</ds:datastoreItem>
</file>

<file path=customXml/itemProps2.xml><?xml version="1.0" encoding="utf-8"?>
<ds:datastoreItem xmlns:ds="http://schemas.openxmlformats.org/officeDocument/2006/customXml" ds:itemID="{4354C40B-B3DE-495C-8C4E-29474CE3D60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200fd73-d274-42ac-975c-d361e9f5d0c7"/>
    <ds:schemaRef ds:uri="2dd9c6ce-2808-4f0a-a4b7-a4197a2faae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43318D1-FBC1-47C1-AE1E-4C19C98BE88E}">
  <ds:schemaRefs>
    <ds:schemaRef ds:uri="http://schemas.microsoft.com/sharepoint/v3/contenttype/forms"/>
  </ds:schemaRefs>
</ds:datastoreItem>
</file>

<file path=docMetadata/LabelInfo.xml><?xml version="1.0" encoding="utf-8"?>
<clbl:labelList xmlns:clbl="http://schemas.microsoft.com/office/2020/mipLabelMetadata">
  <clbl:label id="{ede6c4d1-a2ee-4285-a7bf-69e89fb4d313}" enabled="0" method="" siteId="{ede6c4d1-a2ee-4285-a7bf-69e89fb4d313}" removed="1"/>
</clbl:labelList>
</file>

<file path=docProps/app.xml><?xml version="1.0" encoding="utf-8"?>
<Properties xmlns="http://schemas.openxmlformats.org/officeDocument/2006/extended-properties" xmlns:vt="http://schemas.openxmlformats.org/officeDocument/2006/docPropsVTypes">
  <TotalTime>16798</TotalTime>
  <Words>552</Words>
  <Application>Microsoft Office PowerPoint</Application>
  <PresentationFormat>ワイド画面</PresentationFormat>
  <Paragraphs>66</Paragraphs>
  <Slides>6</Slides>
  <Notes>1</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6</vt:i4>
      </vt:variant>
    </vt:vector>
  </HeadingPairs>
  <TitlesOfParts>
    <vt:vector size="14" baseType="lpstr">
      <vt:lpstr>BIZ UDPゴシック</vt:lpstr>
      <vt:lpstr>Noto Sans JP Black</vt:lpstr>
      <vt:lpstr>Noto Sans JP Bold</vt:lpstr>
      <vt:lpstr>Noto Sans JP Regular</vt:lpstr>
      <vt:lpstr>游ゴシック</vt:lpstr>
      <vt:lpstr>Arial</vt:lpstr>
      <vt:lpstr>Wingdings</vt:lpstr>
      <vt:lpstr>Office テーマ</vt:lpstr>
      <vt:lpstr>FortiSASE 評価プログラムのご紹介</vt:lpstr>
      <vt:lpstr>FortiSASE評価プログラムについて</vt:lpstr>
      <vt:lpstr>FortiSASE評価プログラムについて</vt:lpstr>
      <vt:lpstr>FortiSASE評価プログラムのお申し込みについて</vt:lpstr>
      <vt:lpstr>Appendix - FortiSASE Fast Track Workshopのご案内</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hsy-design Hosoya</dc:creator>
  <cp:lastModifiedBy>Watabe Takashi</cp:lastModifiedBy>
  <cp:revision>84</cp:revision>
  <dcterms:created xsi:type="dcterms:W3CDTF">2022-11-02T16:22:29Z</dcterms:created>
  <dcterms:modified xsi:type="dcterms:W3CDTF">2026-07-27T06:05:51Z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0x0101006E0B66CDDC6C7B4E95B681CC2D9394ED</vt:lpwstr>
  </property>
</Properties>
</file>