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96" r:id="rId1"/>
  </p:sldMasterIdLst>
  <p:notesMasterIdLst>
    <p:notesMasterId r:id="rId5"/>
  </p:notesMasterIdLst>
  <p:handoutMasterIdLst>
    <p:handoutMasterId r:id="rId6"/>
  </p:handoutMasterIdLst>
  <p:sldIdLst>
    <p:sldId id="466" r:id="rId2"/>
    <p:sldId id="417" r:id="rId3"/>
    <p:sldId id="472" r:id="rId4"/>
  </p:sldIdLst>
  <p:sldSz cx="12192000" cy="6858000"/>
  <p:notesSz cx="6735763" cy="9866313"/>
  <p:kinsoku lang="ja-JP" invalStChars="、。ー，．・：；？！゛゜ヽヾゝゞ々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fontAlgn="base">
      <a:lnSpc>
        <a:spcPct val="95000"/>
      </a:lnSpc>
      <a:spcBef>
        <a:spcPct val="0"/>
      </a:spcBef>
      <a:spcAft>
        <a:spcPct val="35000"/>
      </a:spcAft>
      <a:defRPr sz="2400" kern="1200">
        <a:solidFill>
          <a:srgbClr val="FFFFFF"/>
        </a:solidFill>
        <a:latin typeface="ＭＳ Ｐゴシック" pitchFamily="50" charset="-128"/>
        <a:ea typeface="ＭＳ Ｐゴシック" pitchFamily="50" charset="-128"/>
        <a:cs typeface="+mn-cs"/>
      </a:defRPr>
    </a:lvl1pPr>
    <a:lvl2pPr marL="457200" algn="l" rtl="0" fontAlgn="base">
      <a:lnSpc>
        <a:spcPct val="95000"/>
      </a:lnSpc>
      <a:spcBef>
        <a:spcPct val="0"/>
      </a:spcBef>
      <a:spcAft>
        <a:spcPct val="35000"/>
      </a:spcAft>
      <a:defRPr sz="2400" kern="1200">
        <a:solidFill>
          <a:srgbClr val="FFFFFF"/>
        </a:solidFill>
        <a:latin typeface="ＭＳ Ｐゴシック" pitchFamily="50" charset="-128"/>
        <a:ea typeface="ＭＳ Ｐゴシック" pitchFamily="50" charset="-128"/>
        <a:cs typeface="+mn-cs"/>
      </a:defRPr>
    </a:lvl2pPr>
    <a:lvl3pPr marL="914400" algn="l" rtl="0" fontAlgn="base">
      <a:lnSpc>
        <a:spcPct val="95000"/>
      </a:lnSpc>
      <a:spcBef>
        <a:spcPct val="0"/>
      </a:spcBef>
      <a:spcAft>
        <a:spcPct val="35000"/>
      </a:spcAft>
      <a:defRPr sz="2400" kern="1200">
        <a:solidFill>
          <a:srgbClr val="FFFFFF"/>
        </a:solidFill>
        <a:latin typeface="ＭＳ Ｐゴシック" pitchFamily="50" charset="-128"/>
        <a:ea typeface="ＭＳ Ｐゴシック" pitchFamily="50" charset="-128"/>
        <a:cs typeface="+mn-cs"/>
      </a:defRPr>
    </a:lvl3pPr>
    <a:lvl4pPr marL="1371600" algn="l" rtl="0" fontAlgn="base">
      <a:lnSpc>
        <a:spcPct val="95000"/>
      </a:lnSpc>
      <a:spcBef>
        <a:spcPct val="0"/>
      </a:spcBef>
      <a:spcAft>
        <a:spcPct val="35000"/>
      </a:spcAft>
      <a:defRPr sz="2400" kern="1200">
        <a:solidFill>
          <a:srgbClr val="FFFFFF"/>
        </a:solidFill>
        <a:latin typeface="ＭＳ Ｐゴシック" pitchFamily="50" charset="-128"/>
        <a:ea typeface="ＭＳ Ｐゴシック" pitchFamily="50" charset="-128"/>
        <a:cs typeface="+mn-cs"/>
      </a:defRPr>
    </a:lvl4pPr>
    <a:lvl5pPr marL="1828800" algn="l" rtl="0" fontAlgn="base">
      <a:lnSpc>
        <a:spcPct val="95000"/>
      </a:lnSpc>
      <a:spcBef>
        <a:spcPct val="0"/>
      </a:spcBef>
      <a:spcAft>
        <a:spcPct val="35000"/>
      </a:spcAft>
      <a:defRPr sz="2400" kern="1200">
        <a:solidFill>
          <a:srgbClr val="FFFFFF"/>
        </a:solidFill>
        <a:latin typeface="ＭＳ Ｐゴシック" pitchFamily="50" charset="-128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sz="2400" kern="1200">
        <a:solidFill>
          <a:srgbClr val="FFFFFF"/>
        </a:solidFill>
        <a:latin typeface="ＭＳ Ｐゴシック" pitchFamily="50" charset="-128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sz="2400" kern="1200">
        <a:solidFill>
          <a:srgbClr val="FFFFFF"/>
        </a:solidFill>
        <a:latin typeface="ＭＳ Ｐゴシック" pitchFamily="50" charset="-128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sz="2400" kern="1200">
        <a:solidFill>
          <a:srgbClr val="FFFFFF"/>
        </a:solidFill>
        <a:latin typeface="ＭＳ Ｐゴシック" pitchFamily="50" charset="-128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sz="2400" kern="1200">
        <a:solidFill>
          <a:srgbClr val="FFFFFF"/>
        </a:solidFill>
        <a:latin typeface="ＭＳ Ｐゴシック" pitchFamily="50" charset="-128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0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81"/>
    <a:srgbClr val="FF9933"/>
    <a:srgbClr val="FFEB97"/>
    <a:srgbClr val="FFE781"/>
    <a:srgbClr val="FFCC00"/>
    <a:srgbClr val="0000FF"/>
    <a:srgbClr val="A50021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628FD2-47B2-4C5E-9658-EB8371CA918D}" v="42" dt="2026-06-23T07:51:16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87" autoAdjust="0"/>
    <p:restoredTop sz="99456" autoAdjust="0"/>
  </p:normalViewPr>
  <p:slideViewPr>
    <p:cSldViewPr snapToGrid="0">
      <p:cViewPr varScale="1">
        <p:scale>
          <a:sx n="92" d="100"/>
          <a:sy n="92" d="100"/>
        </p:scale>
        <p:origin x="149" y="82"/>
      </p:cViewPr>
      <p:guideLst>
        <p:guide orient="horz" pos="270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-2046" y="-90"/>
      </p:cViewPr>
      <p:guideLst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tabe Takashi" userId="cdd81d47-6594-4ad1-afcc-0e3f837510b5" providerId="ADAL" clId="{3DAE4C02-18A4-4D90-A15F-E399573276F2}"/>
    <pc:docChg chg="undo custSel modSld modMainMaster modNotesMaster">
      <pc:chgData name="Watabe Takashi" userId="cdd81d47-6594-4ad1-afcc-0e3f837510b5" providerId="ADAL" clId="{3DAE4C02-18A4-4D90-A15F-E399573276F2}" dt="2026-06-23T07:52:01.660" v="884" actId="947"/>
      <pc:docMkLst>
        <pc:docMk/>
      </pc:docMkLst>
      <pc:sldChg chg="modSp mod">
        <pc:chgData name="Watabe Takashi" userId="cdd81d47-6594-4ad1-afcc-0e3f837510b5" providerId="ADAL" clId="{3DAE4C02-18A4-4D90-A15F-E399573276F2}" dt="2026-06-23T07:45:24.241" v="692" actId="1076"/>
        <pc:sldMkLst>
          <pc:docMk/>
          <pc:sldMk cId="0" sldId="417"/>
        </pc:sldMkLst>
        <pc:spChg chg="mod">
          <ac:chgData name="Watabe Takashi" userId="cdd81d47-6594-4ad1-afcc-0e3f837510b5" providerId="ADAL" clId="{3DAE4C02-18A4-4D90-A15F-E399573276F2}" dt="2026-06-23T07:45:20.863" v="691" actId="1076"/>
          <ac:spMkLst>
            <pc:docMk/>
            <pc:sldMk cId="0" sldId="417"/>
            <ac:spMk id="4100" creationId="{00000000-0000-0000-0000-000000000000}"/>
          </ac:spMkLst>
        </pc:spChg>
        <pc:spChg chg="mod">
          <ac:chgData name="Watabe Takashi" userId="cdd81d47-6594-4ad1-afcc-0e3f837510b5" providerId="ADAL" clId="{3DAE4C02-18A4-4D90-A15F-E399573276F2}" dt="2026-06-23T07:45:24.241" v="692" actId="1076"/>
          <ac:spMkLst>
            <pc:docMk/>
            <pc:sldMk cId="0" sldId="417"/>
            <ac:spMk id="9241" creationId="{00000000-0000-0000-0000-000000000000}"/>
          </ac:spMkLst>
        </pc:spChg>
      </pc:sldChg>
      <pc:sldChg chg="addSp modSp mod modNotes">
        <pc:chgData name="Watabe Takashi" userId="cdd81d47-6594-4ad1-afcc-0e3f837510b5" providerId="ADAL" clId="{3DAE4C02-18A4-4D90-A15F-E399573276F2}" dt="2026-06-23T07:19:57.708" v="327" actId="6549"/>
        <pc:sldMkLst>
          <pc:docMk/>
          <pc:sldMk cId="0" sldId="466"/>
        </pc:sldMkLst>
        <pc:spChg chg="mod">
          <ac:chgData name="Watabe Takashi" userId="cdd81d47-6594-4ad1-afcc-0e3f837510b5" providerId="ADAL" clId="{3DAE4C02-18A4-4D90-A15F-E399573276F2}" dt="2026-06-23T07:19:57.708" v="327" actId="6549"/>
          <ac:spMkLst>
            <pc:docMk/>
            <pc:sldMk cId="0" sldId="466"/>
            <ac:spMk id="3074" creationId="{00000000-0000-0000-0000-000000000000}"/>
          </ac:spMkLst>
        </pc:spChg>
      </pc:sldChg>
      <pc:sldChg chg="modSp mod">
        <pc:chgData name="Watabe Takashi" userId="cdd81d47-6594-4ad1-afcc-0e3f837510b5" providerId="ADAL" clId="{3DAE4C02-18A4-4D90-A15F-E399573276F2}" dt="2026-06-23T07:52:01.660" v="884" actId="947"/>
        <pc:sldMkLst>
          <pc:docMk/>
          <pc:sldMk cId="2571913796" sldId="472"/>
        </pc:sldMkLst>
        <pc:spChg chg="mod">
          <ac:chgData name="Watabe Takashi" userId="cdd81d47-6594-4ad1-afcc-0e3f837510b5" providerId="ADAL" clId="{3DAE4C02-18A4-4D90-A15F-E399573276F2}" dt="2026-06-23T07:50:35.055" v="807" actId="14100"/>
          <ac:spMkLst>
            <pc:docMk/>
            <pc:sldMk cId="2571913796" sldId="472"/>
            <ac:spMk id="2" creationId="{51EBF1C3-CF96-EB64-126A-CD1B6405B0E8}"/>
          </ac:spMkLst>
        </pc:spChg>
        <pc:spChg chg="mod">
          <ac:chgData name="Watabe Takashi" userId="cdd81d47-6594-4ad1-afcc-0e3f837510b5" providerId="ADAL" clId="{3DAE4C02-18A4-4D90-A15F-E399573276F2}" dt="2026-06-23T07:52:01.660" v="884" actId="947"/>
          <ac:spMkLst>
            <pc:docMk/>
            <pc:sldMk cId="2571913796" sldId="472"/>
            <ac:spMk id="5126" creationId="{00000000-0000-0000-0000-000000000000}"/>
          </ac:spMkLst>
        </pc:spChg>
        <pc:spChg chg="mod">
          <ac:chgData name="Watabe Takashi" userId="cdd81d47-6594-4ad1-afcc-0e3f837510b5" providerId="ADAL" clId="{3DAE4C02-18A4-4D90-A15F-E399573276F2}" dt="2026-06-23T07:51:04.810" v="841" actId="14100"/>
          <ac:spMkLst>
            <pc:docMk/>
            <pc:sldMk cId="2571913796" sldId="472"/>
            <ac:spMk id="5127" creationId="{00000000-0000-0000-0000-000000000000}"/>
          </ac:spMkLst>
        </pc:spChg>
        <pc:spChg chg="mod">
          <ac:chgData name="Watabe Takashi" userId="cdd81d47-6594-4ad1-afcc-0e3f837510b5" providerId="ADAL" clId="{3DAE4C02-18A4-4D90-A15F-E399573276F2}" dt="2026-06-23T07:51:09.895" v="848" actId="1036"/>
          <ac:spMkLst>
            <pc:docMk/>
            <pc:sldMk cId="2571913796" sldId="472"/>
            <ac:spMk id="5128" creationId="{00000000-0000-0000-0000-000000000000}"/>
          </ac:spMkLst>
        </pc:spChg>
        <pc:spChg chg="mod">
          <ac:chgData name="Watabe Takashi" userId="cdd81d47-6594-4ad1-afcc-0e3f837510b5" providerId="ADAL" clId="{3DAE4C02-18A4-4D90-A15F-E399573276F2}" dt="2026-06-23T07:48:42.687" v="753" actId="947"/>
          <ac:spMkLst>
            <pc:docMk/>
            <pc:sldMk cId="2571913796" sldId="472"/>
            <ac:spMk id="5130" creationId="{00000000-0000-0000-0000-000000000000}"/>
          </ac:spMkLst>
        </pc:spChg>
        <pc:spChg chg="mod">
          <ac:chgData name="Watabe Takashi" userId="cdd81d47-6594-4ad1-afcc-0e3f837510b5" providerId="ADAL" clId="{3DAE4C02-18A4-4D90-A15F-E399573276F2}" dt="2026-06-23T07:51:25.743" v="883" actId="1036"/>
          <ac:spMkLst>
            <pc:docMk/>
            <pc:sldMk cId="2571913796" sldId="472"/>
            <ac:spMk id="32791" creationId="{00000000-0000-0000-0000-000000000000}"/>
          </ac:spMkLst>
        </pc:spChg>
        <pc:grpChg chg="mod">
          <ac:chgData name="Watabe Takashi" userId="cdd81d47-6594-4ad1-afcc-0e3f837510b5" providerId="ADAL" clId="{3DAE4C02-18A4-4D90-A15F-E399573276F2}" dt="2026-06-23T07:50:42.872" v="817" actId="1035"/>
          <ac:grpSpMkLst>
            <pc:docMk/>
            <pc:sldMk cId="2571913796" sldId="472"/>
            <ac:grpSpMk id="5125" creationId="{00000000-0000-0000-0000-000000000000}"/>
          </ac:grpSpMkLst>
        </pc:gr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>
            <a:lvl1pPr defTabSz="908050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>
            <a:lvl1pPr algn="r" defTabSz="908050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706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1013"/>
            <a:ext cx="2919413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754" tIns="45377" rIns="90754" bIns="45377" numCol="1" anchor="b" anchorCtr="0" compatLnSpc="1">
            <a:prstTxWarp prst="textNoShape">
              <a:avLst/>
            </a:prstTxWarp>
          </a:bodyPr>
          <a:lstStyle>
            <a:lvl1pPr defTabSz="908050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706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754" tIns="45377" rIns="90754" bIns="45377" numCol="1" anchor="b" anchorCtr="0" compatLnSpc="1">
            <a:prstTxWarp prst="textNoShape">
              <a:avLst/>
            </a:prstTxWarp>
          </a:bodyPr>
          <a:lstStyle>
            <a:lvl1pPr algn="r" defTabSz="908050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55BEADD-27BC-41C7-A588-22F63A73EA31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46734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>
            <a:lvl1pPr defTabSz="908050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>
            <a:lvl1pPr algn="r" defTabSz="908050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27038" y="395288"/>
            <a:ext cx="5884862" cy="3311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293688" y="3725863"/>
            <a:ext cx="6148387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44063"/>
            <a:ext cx="2919413" cy="22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754" tIns="45377" rIns="90754" bIns="45377" numCol="1" anchor="b" anchorCtr="0" compatLnSpc="1">
            <a:prstTxWarp prst="textNoShape">
              <a:avLst/>
            </a:prstTxWarp>
          </a:bodyPr>
          <a:lstStyle>
            <a:lvl1pPr defTabSz="908050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644063"/>
            <a:ext cx="2919412" cy="22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754" tIns="45377" rIns="90754" bIns="45377" numCol="1" anchor="b" anchorCtr="0" compatLnSpc="1">
            <a:prstTxWarp prst="textNoShape">
              <a:avLst/>
            </a:prstTxWarp>
          </a:bodyPr>
          <a:lstStyle>
            <a:lvl1pPr algn="r" defTabSz="908050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BCDEC4A-D096-43BD-B889-580DD4ECD39B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788963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20000"/>
      </a:spcBef>
      <a:spcAft>
        <a:spcPct val="2000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20000"/>
      </a:spcBef>
      <a:spcAft>
        <a:spcPct val="2000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20000"/>
      </a:spcBef>
      <a:spcAft>
        <a:spcPct val="2000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20000"/>
      </a:spcBef>
      <a:spcAft>
        <a:spcPct val="2000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20000"/>
      </a:spcBef>
      <a:spcAft>
        <a:spcPct val="2000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7038" y="395288"/>
            <a:ext cx="5884862" cy="3311525"/>
          </a:xfrm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4763" y="9644063"/>
            <a:ext cx="2919412" cy="22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54" tIns="45377" rIns="90754" bIns="45377" anchor="b"/>
          <a:lstStyle>
            <a:lvl1pPr defTabSz="908050" eaLnBrk="0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8050" eaLnBrk="0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8050" eaLnBrk="0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8050" eaLnBrk="0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8050" eaLnBrk="0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805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805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805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805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A73D5155-B14F-4C2F-9DE6-74E4033DCE3B}" type="slidenum">
              <a:rPr lang="ja-JP" altLang="en-US">
                <a:cs typeface="Arial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ja-JP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7038" y="395288"/>
            <a:ext cx="5884862" cy="3311525"/>
          </a:xfrm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 txBox="1">
            <a:spLocks noGrp="1" noChangeArrowheads="1"/>
          </p:cNvSpPr>
          <p:nvPr/>
        </p:nvSpPr>
        <p:spPr bwMode="auto">
          <a:xfrm>
            <a:off x="3814763" y="9644063"/>
            <a:ext cx="2919412" cy="22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54" tIns="45377" rIns="90754" bIns="45377" anchor="b"/>
          <a:lstStyle>
            <a:lvl1pPr defTabSz="908050" eaLnBrk="0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8050" eaLnBrk="0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8050" eaLnBrk="0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8050" eaLnBrk="0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8050" eaLnBrk="0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805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805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805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805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A00FD78B-D319-4C93-937D-0827A45ACC1B}" type="slidenum">
              <a:rPr lang="ja-JP" altLang="en-US">
                <a:cs typeface="Arial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ja-JP">
              <a:cs typeface="Arial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7038" y="395288"/>
            <a:ext cx="5884862" cy="3311525"/>
          </a:xfrm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27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1066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1pPr>
            <a:lvl2pPr marL="742950" indent="-285750" eaLnBrk="0" hangingPunct="0"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2pPr>
            <a:lvl3pPr marL="1143000" indent="-228600" eaLnBrk="0" hangingPunct="0"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3pPr>
            <a:lvl4pPr marL="1600200" indent="-228600" eaLnBrk="0" hangingPunct="0"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4pPr>
            <a:lvl5pPr marL="2057400" indent="-228600" eaLnBrk="0" hangingPunct="0"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5pPr>
            <a:lvl6pPr marL="25146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6pPr>
            <a:lvl7pPr marL="29718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7pPr>
            <a:lvl8pPr marL="34290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8pPr>
            <a:lvl9pPr marL="38862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endParaRPr lang="ja-JP" altLang="en-US" sz="2400"/>
          </a:p>
        </p:txBody>
      </p:sp>
      <p:pic>
        <p:nvPicPr>
          <p:cNvPr id="4" name="Picture 3" descr="23456imag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1"/>
            <a:ext cx="12192000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6096000"/>
            <a:ext cx="121920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1pPr>
            <a:lvl2pPr marL="742950" indent="-285750" eaLnBrk="0" hangingPunct="0"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2pPr>
            <a:lvl3pPr marL="1143000" indent="-228600" eaLnBrk="0" hangingPunct="0"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3pPr>
            <a:lvl4pPr marL="1600200" indent="-228600" eaLnBrk="0" hangingPunct="0"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4pPr>
            <a:lvl5pPr marL="2057400" indent="-228600" eaLnBrk="0" hangingPunct="0"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5pPr>
            <a:lvl6pPr marL="25146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6pPr>
            <a:lvl7pPr marL="29718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7pPr>
            <a:lvl8pPr marL="34290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8pPr>
            <a:lvl9pPr marL="38862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defRPr sz="2400">
                <a:solidFill>
                  <a:srgbClr val="FFFFFF"/>
                </a:solidFill>
                <a:latin typeface="ＭＳ Ｐゴシック" pitchFamily="50" charset="-128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endParaRPr lang="ja-JP" altLang="en-US" sz="2400"/>
          </a:p>
        </p:txBody>
      </p:sp>
      <p:sp>
        <p:nvSpPr>
          <p:cNvPr id="624646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ja-JP" altLang="en-US" noProof="0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238022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340271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84218" y="0"/>
            <a:ext cx="3007783" cy="61658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154518" y="0"/>
            <a:ext cx="8826500" cy="61658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6474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263287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717144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54517" y="836614"/>
            <a:ext cx="5916083" cy="53292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73800" y="836614"/>
            <a:ext cx="5918200" cy="53292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05025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209396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158178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 userDrawn="1"/>
        </p:nvSpPr>
        <p:spPr bwMode="auto">
          <a:xfrm>
            <a:off x="229355" y="6228785"/>
            <a:ext cx="2583255" cy="45267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33363" marR="0" indent="-233363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</a:pPr>
            <a:endParaRPr kumimoji="0" lang="ja-JP" altLang="en-US" sz="24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1389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16588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473192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5555imag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1988800" cy="18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4" descr="blue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48401"/>
            <a:ext cx="2455333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92667" y="0"/>
            <a:ext cx="10972800" cy="73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4517" y="836614"/>
            <a:ext cx="12037483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1938338" y="1798638"/>
            <a:ext cx="8316912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0" lang="en-US" altLang="ja-JP" sz="4800" b="1" dirty="0">
                <a:solidFill>
                  <a:schemeClr val="bg1"/>
                </a:solidFill>
                <a:latin typeface="Arial Narrow" pitchFamily="34" charset="0"/>
              </a:rPr>
              <a:t>Fortinet</a:t>
            </a:r>
            <a:r>
              <a:rPr kumimoji="0" lang="ja-JP" altLang="en-US" sz="4800" b="1" dirty="0">
                <a:solidFill>
                  <a:schemeClr val="bg1"/>
                </a:solidFill>
                <a:latin typeface="Arial Narrow" pitchFamily="34" charset="0"/>
              </a:rPr>
              <a:t>社 “</a:t>
            </a:r>
            <a:r>
              <a:rPr kumimoji="0" lang="en-US" altLang="en-US" sz="4800" b="1" dirty="0">
                <a:solidFill>
                  <a:schemeClr val="bg1"/>
                </a:solidFill>
                <a:latin typeface="Arial Narrow" pitchFamily="34" charset="0"/>
              </a:rPr>
              <a:t>Forti</a:t>
            </a:r>
            <a:r>
              <a:rPr kumimoji="0" lang="en-US" altLang="ja-JP" sz="4800" b="1" dirty="0">
                <a:solidFill>
                  <a:schemeClr val="bg1"/>
                </a:solidFill>
                <a:latin typeface="Arial Narrow" pitchFamily="34" charset="0"/>
              </a:rPr>
              <a:t>SASE”</a:t>
            </a:r>
            <a:br>
              <a:rPr kumimoji="0" lang="en-US" altLang="ja-JP" sz="4800" b="1" dirty="0">
                <a:solidFill>
                  <a:schemeClr val="bg1"/>
                </a:solidFill>
                <a:latin typeface="Arial Narrow" pitchFamily="34" charset="0"/>
              </a:rPr>
            </a:br>
            <a:r>
              <a:rPr kumimoji="0" lang="ja-JP" altLang="en-US" sz="4800" b="1" dirty="0">
                <a:solidFill>
                  <a:schemeClr val="bg1"/>
                </a:solidFill>
                <a:latin typeface="Arial Narrow" pitchFamily="34" charset="0"/>
              </a:rPr>
              <a:t>製品評価プログラムについて</a:t>
            </a:r>
          </a:p>
        </p:txBody>
      </p:sp>
      <p:sp>
        <p:nvSpPr>
          <p:cNvPr id="3075" name="Text Box 7"/>
          <p:cNvSpPr txBox="1">
            <a:spLocks noChangeArrowheads="1"/>
          </p:cNvSpPr>
          <p:nvPr/>
        </p:nvSpPr>
        <p:spPr bwMode="auto">
          <a:xfrm>
            <a:off x="8735439" y="6078538"/>
            <a:ext cx="3385225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>
                <a:srgbClr val="CC3300"/>
              </a:buClr>
              <a:buFontTx/>
              <a:buNone/>
            </a:pPr>
            <a:r>
              <a:rPr kumimoji="0" lang="ja-JP" altLang="en-US" sz="2000" b="1" dirty="0">
                <a:latin typeface="Century Gothic" pitchFamily="34" charset="0"/>
              </a:rPr>
              <a:t>株式会社ネットワールド　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>
                <a:srgbClr val="CC3300"/>
              </a:buClr>
              <a:buFontTx/>
              <a:buNone/>
            </a:pPr>
            <a:r>
              <a:rPr kumimoji="0" lang="ja-JP" altLang="en-US" sz="2000" b="1" dirty="0">
                <a:latin typeface="Century Gothic" pitchFamily="34" charset="0"/>
              </a:rPr>
              <a:t>マーケティング本部</a:t>
            </a:r>
          </a:p>
        </p:txBody>
      </p:sp>
      <p:pic>
        <p:nvPicPr>
          <p:cNvPr id="3" name="図 2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5EFC9B74-7DF6-1761-4C42-3A2E0677F5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66" y="6364478"/>
            <a:ext cx="3260996" cy="4935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23"/>
          <p:cNvSpPr txBox="1">
            <a:spLocks noChangeArrowheads="1"/>
          </p:cNvSpPr>
          <p:nvPr/>
        </p:nvSpPr>
        <p:spPr bwMode="auto">
          <a:xfrm>
            <a:off x="2662239" y="130509"/>
            <a:ext cx="67976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>
                <a:srgbClr val="CC3300"/>
              </a:buClr>
              <a:buFontTx/>
              <a:buNone/>
            </a:pPr>
            <a:r>
              <a:rPr kumimoji="0" lang="ja-JP" altLang="en-US" sz="3600" b="1" u="sng" dirty="0">
                <a:latin typeface="Century Gothic" pitchFamily="34" charset="0"/>
              </a:rPr>
              <a:t>プログラムの説明</a:t>
            </a:r>
          </a:p>
        </p:txBody>
      </p:sp>
      <p:sp>
        <p:nvSpPr>
          <p:cNvPr id="4100" name="Rectangle 24"/>
          <p:cNvSpPr>
            <a:spLocks noChangeArrowheads="1"/>
          </p:cNvSpPr>
          <p:nvPr/>
        </p:nvSpPr>
        <p:spPr bwMode="auto">
          <a:xfrm>
            <a:off x="1352145" y="1371600"/>
            <a:ext cx="1018310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 dirty="0">
                <a:solidFill>
                  <a:schemeClr val="tx2"/>
                </a:solidFill>
              </a:rPr>
              <a:t>■ 手続き</a:t>
            </a:r>
            <a:br>
              <a:rPr lang="ja-JP" altLang="en-US" sz="2000" b="1" dirty="0">
                <a:solidFill>
                  <a:schemeClr val="tx2"/>
                </a:solidFill>
              </a:rPr>
            </a:br>
            <a:r>
              <a:rPr lang="ja-JP" altLang="en-US" sz="2000" dirty="0">
                <a:solidFill>
                  <a:schemeClr val="tx2"/>
                </a:solidFill>
              </a:rPr>
              <a:t>　　－申込書に必要事項をご記入の上、ご提出をお願いいたします</a:t>
            </a:r>
            <a:br>
              <a:rPr lang="ja-JP" altLang="en-US" sz="2000" dirty="0">
                <a:solidFill>
                  <a:schemeClr val="tx2"/>
                </a:solidFill>
              </a:rPr>
            </a:br>
            <a:r>
              <a:rPr lang="ja-JP" altLang="en-US" sz="2000" b="1" dirty="0">
                <a:solidFill>
                  <a:schemeClr val="tx2"/>
                </a:solidFill>
              </a:rPr>
              <a:t>■ 納期</a:t>
            </a:r>
            <a:br>
              <a:rPr lang="ja-JP" altLang="en-US" sz="2000" b="1" dirty="0">
                <a:solidFill>
                  <a:schemeClr val="tx2"/>
                </a:solidFill>
              </a:rPr>
            </a:br>
            <a:r>
              <a:rPr lang="ja-JP" altLang="en-US" sz="2000" dirty="0">
                <a:solidFill>
                  <a:schemeClr val="tx2"/>
                </a:solidFill>
              </a:rPr>
              <a:t>　　－申込後、数日で必要情報をご案内いたします</a:t>
            </a:r>
            <a:endParaRPr lang="en-US" altLang="ja-JP" sz="2000" dirty="0">
              <a:solidFill>
                <a:schemeClr val="tx2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dirty="0">
                <a:solidFill>
                  <a:schemeClr val="tx2"/>
                </a:solidFill>
              </a:rPr>
              <a:t>　　－評価機</a:t>
            </a:r>
            <a:r>
              <a:rPr lang="en-US" altLang="ja-JP" sz="2000" dirty="0">
                <a:solidFill>
                  <a:schemeClr val="tx2"/>
                </a:solidFill>
              </a:rPr>
              <a:t>FortiGate-91G</a:t>
            </a:r>
            <a:r>
              <a:rPr lang="ja-JP" altLang="en-US" sz="2000" dirty="0">
                <a:solidFill>
                  <a:schemeClr val="tx2"/>
                </a:solidFill>
              </a:rPr>
              <a:t>を必要とする場合、数日で発送いたします</a:t>
            </a:r>
            <a:endParaRPr lang="en-US" altLang="ja-JP" sz="2000" dirty="0">
              <a:solidFill>
                <a:schemeClr val="tx2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dirty="0">
                <a:solidFill>
                  <a:schemeClr val="tx2"/>
                </a:solidFill>
              </a:rPr>
              <a:t>　　</a:t>
            </a:r>
            <a:r>
              <a:rPr lang="en-US" altLang="ja-JP" sz="2000" dirty="0">
                <a:solidFill>
                  <a:schemeClr val="tx2"/>
                </a:solidFill>
              </a:rPr>
              <a:t>※</a:t>
            </a:r>
            <a:r>
              <a:rPr lang="ja-JP" altLang="en-US" sz="2000" dirty="0">
                <a:solidFill>
                  <a:schemeClr val="tx2"/>
                </a:solidFill>
              </a:rPr>
              <a:t>環境に空きがある場合となります</a:t>
            </a:r>
            <a:endParaRPr lang="en-US" altLang="ja-JP" sz="2000" dirty="0">
              <a:solidFill>
                <a:schemeClr val="tx2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 dirty="0">
                <a:solidFill>
                  <a:schemeClr val="tx2"/>
                </a:solidFill>
              </a:rPr>
              <a:t>■ 評価期間</a:t>
            </a:r>
            <a:br>
              <a:rPr lang="ja-JP" altLang="en-US" sz="2000" b="1" dirty="0">
                <a:solidFill>
                  <a:schemeClr val="tx2"/>
                </a:solidFill>
              </a:rPr>
            </a:br>
            <a:r>
              <a:rPr lang="ja-JP" altLang="en-US" sz="2000" dirty="0">
                <a:solidFill>
                  <a:schemeClr val="tx2"/>
                </a:solidFill>
              </a:rPr>
              <a:t>　　－</a:t>
            </a:r>
            <a:r>
              <a:rPr lang="en-US" altLang="ja-JP" sz="2000" b="1" dirty="0">
                <a:solidFill>
                  <a:schemeClr val="tx2"/>
                </a:solidFill>
              </a:rPr>
              <a:t>2</a:t>
            </a:r>
            <a:r>
              <a:rPr lang="ja-JP" altLang="en-US" sz="2000" b="1" dirty="0">
                <a:solidFill>
                  <a:schemeClr val="tx2"/>
                </a:solidFill>
              </a:rPr>
              <a:t>週間（最大</a:t>
            </a:r>
            <a:r>
              <a:rPr lang="en-US" altLang="ja-JP" sz="2000" b="1" dirty="0">
                <a:solidFill>
                  <a:schemeClr val="tx2"/>
                </a:solidFill>
              </a:rPr>
              <a:t>1</a:t>
            </a:r>
            <a:r>
              <a:rPr lang="ja-JP" altLang="en-US" sz="2000" b="1" dirty="0">
                <a:solidFill>
                  <a:schemeClr val="tx2"/>
                </a:solidFill>
              </a:rPr>
              <a:t>ヵ月）</a:t>
            </a:r>
            <a:br>
              <a:rPr lang="ja-JP" altLang="en-US" sz="2000" b="1" dirty="0">
                <a:solidFill>
                  <a:schemeClr val="tx2"/>
                </a:solidFill>
              </a:rPr>
            </a:br>
            <a:r>
              <a:rPr lang="ja-JP" altLang="en-US" sz="2000" b="1" dirty="0">
                <a:solidFill>
                  <a:schemeClr val="tx2"/>
                </a:solidFill>
              </a:rPr>
              <a:t>　　</a:t>
            </a:r>
            <a:r>
              <a:rPr lang="en-US" altLang="ja-JP" sz="2000" dirty="0">
                <a:solidFill>
                  <a:schemeClr val="tx2"/>
                </a:solidFill>
              </a:rPr>
              <a:t>※</a:t>
            </a:r>
            <a:r>
              <a:rPr lang="ja-JP" altLang="en-US" sz="2000" dirty="0">
                <a:solidFill>
                  <a:schemeClr val="tx2"/>
                </a:solidFill>
              </a:rPr>
              <a:t>評価機</a:t>
            </a:r>
            <a:r>
              <a:rPr lang="en-US" altLang="ja-JP" sz="2000" dirty="0">
                <a:solidFill>
                  <a:schemeClr val="tx2"/>
                </a:solidFill>
              </a:rPr>
              <a:t>FortiGate-91G</a:t>
            </a:r>
            <a:r>
              <a:rPr lang="ja-JP" altLang="en-US" sz="2000" dirty="0">
                <a:solidFill>
                  <a:schemeClr val="tx2"/>
                </a:solidFill>
              </a:rPr>
              <a:t>をご返却時の送料はお客様負担となります</a:t>
            </a:r>
            <a:br>
              <a:rPr lang="ja-JP" altLang="en-US" sz="2000" dirty="0">
                <a:solidFill>
                  <a:schemeClr val="tx2"/>
                </a:solidFill>
              </a:rPr>
            </a:br>
            <a:r>
              <a:rPr lang="ja-JP" altLang="en-US" sz="2000" b="1" dirty="0">
                <a:solidFill>
                  <a:schemeClr val="tx2"/>
                </a:solidFill>
              </a:rPr>
              <a:t>■ 製品評価に関しての注意事項</a:t>
            </a:r>
            <a:br>
              <a:rPr lang="ja-JP" altLang="en-US" sz="2000" b="1" dirty="0">
                <a:solidFill>
                  <a:schemeClr val="tx2"/>
                </a:solidFill>
              </a:rPr>
            </a:br>
            <a:r>
              <a:rPr lang="ja-JP" altLang="en-US" sz="2000" dirty="0">
                <a:solidFill>
                  <a:schemeClr val="tx2"/>
                </a:solidFill>
              </a:rPr>
              <a:t>　　－評価期間終了後、評価機を返却される場合は下記の点にご注意ください</a:t>
            </a:r>
            <a:endParaRPr lang="en-US" altLang="ja-JP" sz="2000" dirty="0">
              <a:solidFill>
                <a:schemeClr val="tx2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ja-JP" altLang="en-US" sz="900" dirty="0">
                <a:solidFill>
                  <a:schemeClr val="tx2"/>
                </a:solidFill>
              </a:rPr>
            </a:br>
            <a:r>
              <a:rPr lang="ja-JP" altLang="en-US" sz="1600" dirty="0">
                <a:solidFill>
                  <a:schemeClr val="tx2"/>
                </a:solidFill>
              </a:rPr>
              <a:t>　</a:t>
            </a:r>
            <a:r>
              <a:rPr lang="en-US" altLang="ja-JP" sz="2000" b="1" dirty="0">
                <a:solidFill>
                  <a:srgbClr val="FF0000"/>
                </a:solidFill>
              </a:rPr>
              <a:t>※</a:t>
            </a:r>
            <a:r>
              <a:rPr lang="ja-JP" altLang="en-US" sz="2000" b="1" dirty="0">
                <a:solidFill>
                  <a:srgbClr val="FF0000"/>
                </a:solidFill>
              </a:rPr>
              <a:t>本体および付属品がすべて揃っていること</a:t>
            </a:r>
            <a:br>
              <a:rPr lang="ja-JP" altLang="en-US" sz="2000" b="1" dirty="0">
                <a:solidFill>
                  <a:srgbClr val="FF0000"/>
                </a:solidFill>
              </a:rPr>
            </a:br>
            <a:r>
              <a:rPr lang="ja-JP" altLang="en-US" sz="2000" b="1" dirty="0">
                <a:solidFill>
                  <a:srgbClr val="FF0000"/>
                </a:solidFill>
              </a:rPr>
              <a:t>　</a:t>
            </a:r>
            <a:r>
              <a:rPr lang="en-US" altLang="ja-JP" sz="2000" b="1" dirty="0">
                <a:solidFill>
                  <a:srgbClr val="FF0000"/>
                </a:solidFill>
              </a:rPr>
              <a:t>※</a:t>
            </a:r>
            <a:r>
              <a:rPr lang="ja-JP" altLang="en-US" sz="2000" b="1" dirty="0">
                <a:solidFill>
                  <a:srgbClr val="FF0000"/>
                </a:solidFill>
              </a:rPr>
              <a:t>基本的には、納品時と同じ状態にして返却して頂くことが条件となります</a:t>
            </a:r>
          </a:p>
        </p:txBody>
      </p:sp>
      <p:sp>
        <p:nvSpPr>
          <p:cNvPr id="9241" name="Rectangle 25"/>
          <p:cNvSpPr>
            <a:spLocks noChangeArrowheads="1"/>
          </p:cNvSpPr>
          <p:nvPr/>
        </p:nvSpPr>
        <p:spPr bwMode="auto">
          <a:xfrm>
            <a:off x="1118681" y="5735344"/>
            <a:ext cx="10416567" cy="69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B2D"/>
              </a:buClr>
              <a:defRPr/>
            </a:pPr>
            <a:r>
              <a:rPr lang="ja-JP" altLang="en-US" sz="1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ご返却いただいた評価機の本体あるいは付属品等に破損・欠品があった場合、相当分の代金をお支払いいただく場合がございます。</a:t>
            </a:r>
            <a:endParaRPr lang="en-US" altLang="ja-JP" sz="1800" b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1208778" y="1362251"/>
            <a:ext cx="100205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ct val="0"/>
              </a:spcAft>
              <a:defRPr/>
            </a:pPr>
            <a:r>
              <a:rPr kumimoji="1" lang="ja-JP" altLang="en-US" sz="2800" b="1" u="sng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評価期間 </a:t>
            </a:r>
            <a:r>
              <a:rPr kumimoji="1" lang="en-US" altLang="ja-JP" sz="2800" b="1" u="sng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         </a:t>
            </a:r>
            <a:r>
              <a:rPr kumimoji="1" lang="ja-JP" altLang="en-US" sz="2800" b="1" u="sng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年         月        日 ～  </a:t>
            </a:r>
            <a:r>
              <a:rPr kumimoji="1" lang="en-US" altLang="ja-JP" sz="2800" b="1" u="sng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       </a:t>
            </a:r>
            <a:r>
              <a:rPr kumimoji="1" lang="ja-JP" altLang="en-US" sz="2800" b="1" u="sng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年         月        日まで</a:t>
            </a:r>
          </a:p>
        </p:txBody>
      </p:sp>
      <p:sp>
        <p:nvSpPr>
          <p:cNvPr id="5126" name="Rectangle 26"/>
          <p:cNvSpPr>
            <a:spLocks noChangeArrowheads="1"/>
          </p:cNvSpPr>
          <p:nvPr/>
        </p:nvSpPr>
        <p:spPr bwMode="auto">
          <a:xfrm>
            <a:off x="1468877" y="2278936"/>
            <a:ext cx="9435829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0" lang="ja-JP" altLang="en-US" sz="1400" b="1" dirty="0">
                <a:latin typeface="ＭＳ Ｐゴシック" pitchFamily="50" charset="-128"/>
                <a:cs typeface="Arial" charset="0"/>
              </a:rPr>
              <a:t> 　　　</a:t>
            </a:r>
            <a:r>
              <a:rPr kumimoji="0" lang="ja-JP" altLang="en-US" sz="2000" b="1" u="sng" dirty="0">
                <a:latin typeface="ＭＳ Ｐゴシック" pitchFamily="50" charset="-128"/>
                <a:cs typeface="Arial" charset="0"/>
              </a:rPr>
              <a:t>□ </a:t>
            </a:r>
            <a:r>
              <a:rPr kumimoji="0" lang="en-US" altLang="ja-JP" sz="2000" b="1" u="sng" dirty="0">
                <a:latin typeface="ＭＳ Ｐゴシック" pitchFamily="50" charset="-128"/>
                <a:cs typeface="Arial" charset="0"/>
              </a:rPr>
              <a:t>FortiGate-91G</a:t>
            </a:r>
            <a:r>
              <a:rPr kumimoji="0" lang="ja-JP" altLang="en-US" sz="2000" b="1" dirty="0">
                <a:latin typeface="ＭＳ Ｐゴシック" pitchFamily="50" charset="-128"/>
                <a:cs typeface="Arial" charset="0"/>
              </a:rPr>
              <a:t>　</a:t>
            </a:r>
            <a:r>
              <a:rPr kumimoji="0" lang="ja-JP" altLang="en-US" sz="1800" dirty="0">
                <a:latin typeface="ＭＳ Ｐゴシック" pitchFamily="50" charset="-128"/>
                <a:cs typeface="Arial" charset="0"/>
              </a:rPr>
              <a:t>ご希望台数　</a:t>
            </a:r>
            <a:r>
              <a:rPr kumimoji="0" lang="ja-JP" altLang="en-US" sz="1800" u="sng" dirty="0">
                <a:latin typeface="ＭＳ Ｐゴシック" pitchFamily="50" charset="-128"/>
                <a:cs typeface="Arial" charset="0"/>
              </a:rPr>
              <a:t> </a:t>
            </a:r>
            <a:r>
              <a:rPr kumimoji="0" lang="ja-JP" altLang="en-US" sz="2000" b="1" u="sng" dirty="0">
                <a:latin typeface="ＭＳ Ｐゴシック" pitchFamily="50" charset="-128"/>
                <a:cs typeface="Arial" charset="0"/>
              </a:rPr>
              <a:t>□ </a:t>
            </a:r>
            <a:r>
              <a:rPr kumimoji="0" lang="en-US" altLang="ja-JP" sz="2000" b="1" dirty="0">
                <a:latin typeface="ＭＳ Ｐゴシック" pitchFamily="50" charset="-128"/>
                <a:cs typeface="Arial" charset="0"/>
              </a:rPr>
              <a:t>1</a:t>
            </a:r>
            <a:r>
              <a:rPr kumimoji="0" lang="ja-JP" altLang="en-US" sz="2000" b="1" dirty="0">
                <a:latin typeface="ＭＳ Ｐゴシック" pitchFamily="50" charset="-128"/>
                <a:cs typeface="Arial" charset="0"/>
              </a:rPr>
              <a:t>台　</a:t>
            </a:r>
            <a:r>
              <a:rPr kumimoji="0" lang="ja-JP" altLang="en-US" sz="2000" b="1" u="sng" dirty="0">
                <a:latin typeface="ＭＳ Ｐゴシック" pitchFamily="50" charset="-128"/>
                <a:cs typeface="Arial" charset="0"/>
              </a:rPr>
              <a:t> □ </a:t>
            </a:r>
            <a:r>
              <a:rPr kumimoji="0" lang="en-US" altLang="ja-JP" sz="2000" b="1" dirty="0">
                <a:latin typeface="ＭＳ Ｐゴシック" pitchFamily="50" charset="-128"/>
                <a:cs typeface="Arial" charset="0"/>
              </a:rPr>
              <a:t>2</a:t>
            </a:r>
            <a:r>
              <a:rPr kumimoji="0" lang="ja-JP" altLang="en-US" sz="2000" b="1" dirty="0">
                <a:latin typeface="ＭＳ Ｐゴシック" pitchFamily="50" charset="-128"/>
                <a:cs typeface="Arial" charset="0"/>
              </a:rPr>
              <a:t>台　　左</a:t>
            </a:r>
            <a:r>
              <a:rPr lang="ja-JP" altLang="en-US" sz="2000" b="1" dirty="0">
                <a:cs typeface="Arial" charset="0"/>
              </a:rPr>
              <a:t>記の評価機も申込みます</a:t>
            </a:r>
            <a:endParaRPr kumimoji="0" lang="en-US" altLang="ja-JP" sz="2000" b="1" dirty="0">
              <a:latin typeface="ＭＳ Ｐゴシック" pitchFamily="50" charset="-128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ja-JP" altLang="en-US" sz="600" b="1" dirty="0"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 dirty="0">
                <a:cs typeface="Arial" charset="0"/>
              </a:rPr>
              <a:t>　　　</a:t>
            </a:r>
            <a:r>
              <a:rPr lang="en-US" altLang="ja-JP" sz="1800" b="1" dirty="0">
                <a:solidFill>
                  <a:srgbClr val="FF0000"/>
                </a:solidFill>
                <a:cs typeface="Arial" charset="0"/>
              </a:rPr>
              <a:t>※</a:t>
            </a:r>
            <a:r>
              <a:rPr lang="ja-JP" altLang="en-US" sz="1800" b="1" dirty="0">
                <a:solidFill>
                  <a:srgbClr val="FF0000"/>
                </a:solidFill>
                <a:cs typeface="Arial" charset="0"/>
              </a:rPr>
              <a:t>ご希望の場合のみチェックをお願いいたします</a:t>
            </a:r>
            <a:endParaRPr lang="en-US" altLang="ja-JP" sz="1800" dirty="0">
              <a:solidFill>
                <a:srgbClr val="FF0000"/>
              </a:solidFill>
              <a:latin typeface="ＭＳ Ｐゴシック" pitchFamily="50" charset="-128"/>
              <a:cs typeface="Arial" charset="0"/>
            </a:endParaRPr>
          </a:p>
        </p:txBody>
      </p:sp>
      <p:sp>
        <p:nvSpPr>
          <p:cNvPr id="5127" name="AutoShape 27"/>
          <p:cNvSpPr>
            <a:spLocks noChangeArrowheads="1"/>
          </p:cNvSpPr>
          <p:nvPr/>
        </p:nvSpPr>
        <p:spPr bwMode="auto">
          <a:xfrm>
            <a:off x="1208779" y="2162670"/>
            <a:ext cx="9919664" cy="1028001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kumimoji="0" lang="ja-JP" altLang="en-US" sz="2400">
              <a:latin typeface="Arial" charset="0"/>
              <a:cs typeface="Arial" charset="0"/>
            </a:endParaRPr>
          </a:p>
        </p:txBody>
      </p:sp>
      <p:sp>
        <p:nvSpPr>
          <p:cNvPr id="5128" name="Line 82"/>
          <p:cNvSpPr>
            <a:spLocks noChangeShapeType="1"/>
          </p:cNvSpPr>
          <p:nvPr/>
        </p:nvSpPr>
        <p:spPr bwMode="auto">
          <a:xfrm>
            <a:off x="1853073" y="3088111"/>
            <a:ext cx="8224782" cy="13896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5130" name="Text Box 24"/>
          <p:cNvSpPr txBox="1">
            <a:spLocks noChangeArrowheads="1"/>
          </p:cNvSpPr>
          <p:nvPr/>
        </p:nvSpPr>
        <p:spPr bwMode="auto">
          <a:xfrm>
            <a:off x="2500314" y="123347"/>
            <a:ext cx="67071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>
                <a:srgbClr val="CC3300"/>
              </a:buClr>
              <a:buFontTx/>
              <a:buNone/>
            </a:pPr>
            <a:r>
              <a:rPr kumimoji="0" lang="en-US" altLang="ja-JP" sz="3600" b="1" u="sng" dirty="0">
                <a:latin typeface="ＭＳ Ｐゴシック" panose="020B0600070205080204" pitchFamily="50" charset="-128"/>
              </a:rPr>
              <a:t>FortiSASE</a:t>
            </a:r>
            <a:r>
              <a:rPr kumimoji="0" lang="ja-JP" altLang="en-US" sz="3600" b="1" u="sng" dirty="0">
                <a:latin typeface="ＭＳ 明朝" panose="02020609040205080304" pitchFamily="17" charset="-128"/>
              </a:rPr>
              <a:t>評価申込書</a:t>
            </a:r>
          </a:p>
        </p:txBody>
      </p:sp>
      <p:grpSp>
        <p:nvGrpSpPr>
          <p:cNvPr id="5125" name="Group 34"/>
          <p:cNvGrpSpPr>
            <a:grpSpLocks/>
          </p:cNvGrpSpPr>
          <p:nvPr/>
        </p:nvGrpSpPr>
        <p:grpSpPr bwMode="auto">
          <a:xfrm>
            <a:off x="1468877" y="4162322"/>
            <a:ext cx="9919664" cy="2489201"/>
            <a:chOff x="1146" y="1712"/>
            <a:chExt cx="4277" cy="1568"/>
          </a:xfrm>
        </p:grpSpPr>
        <p:sp>
          <p:nvSpPr>
            <p:cNvPr id="32803" name="Text Box 35"/>
            <p:cNvSpPr txBox="1">
              <a:spLocks noChangeArrowheads="1"/>
            </p:cNvSpPr>
            <p:nvPr/>
          </p:nvSpPr>
          <p:spPr bwMode="auto">
            <a:xfrm>
              <a:off x="1159" y="1712"/>
              <a:ext cx="4264" cy="156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60000"/>
                </a:lnSpc>
                <a:spcAft>
                  <a:spcPct val="0"/>
                </a:spcAft>
                <a:defRPr/>
              </a:pPr>
              <a:r>
                <a:rPr kumimoji="1" lang="ja-JP" altLang="en-US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貴社名　</a:t>
              </a:r>
            </a:p>
            <a:p>
              <a:pPr>
                <a:lnSpc>
                  <a:spcPct val="160000"/>
                </a:lnSpc>
                <a:spcAft>
                  <a:spcPct val="0"/>
                </a:spcAft>
                <a:defRPr/>
              </a:pPr>
              <a:r>
                <a:rPr kumimoji="1" lang="ja-JP" altLang="en-US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ご住所　〒</a:t>
              </a:r>
              <a:endParaRPr kumimoji="1" lang="en-US" altLang="ja-JP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  <a:p>
              <a:pPr>
                <a:lnSpc>
                  <a:spcPct val="160000"/>
                </a:lnSpc>
                <a:spcAft>
                  <a:spcPct val="0"/>
                </a:spcAft>
                <a:defRPr/>
              </a:pPr>
              <a:r>
                <a:rPr kumimoji="1" lang="ja-JP" altLang="en-US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ご所属			　　　　　　　　　　　　　　　　お役職</a:t>
              </a:r>
            </a:p>
            <a:p>
              <a:pPr>
                <a:lnSpc>
                  <a:spcPct val="160000"/>
                </a:lnSpc>
                <a:spcAft>
                  <a:spcPct val="0"/>
                </a:spcAft>
                <a:defRPr/>
              </a:pPr>
              <a:r>
                <a:rPr kumimoji="1" lang="ja-JP" altLang="en-US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お名前				   　　　　　　　　　　　　印</a:t>
              </a:r>
            </a:p>
            <a:p>
              <a:pPr>
                <a:lnSpc>
                  <a:spcPct val="160000"/>
                </a:lnSpc>
                <a:spcAft>
                  <a:spcPct val="0"/>
                </a:spcAft>
                <a:defRPr/>
              </a:pPr>
              <a:r>
                <a:rPr kumimoji="1" lang="en-US" altLang="ja-JP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E-mail</a:t>
              </a:r>
              <a:r>
                <a:rPr kumimoji="1" lang="ja-JP" altLang="en-US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　　　　　　　　　　　　　　　　　　　　　　　　　　　　</a:t>
              </a:r>
              <a:r>
                <a:rPr kumimoji="1" lang="en-US" altLang="ja-JP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TEL</a:t>
              </a:r>
              <a:endParaRPr kumimoji="1" lang="ja-JP" altLang="en-US" sz="2000" b="1" u="sng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5132" name="Line 36"/>
            <p:cNvSpPr>
              <a:spLocks noChangeShapeType="1"/>
            </p:cNvSpPr>
            <p:nvPr/>
          </p:nvSpPr>
          <p:spPr bwMode="auto">
            <a:xfrm>
              <a:off x="1146" y="2024"/>
              <a:ext cx="3947" cy="0"/>
            </a:xfrm>
            <a:prstGeom prst="line">
              <a:avLst/>
            </a:prstGeom>
            <a:noFill/>
            <a:ln w="127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ja-JP" altLang="en-US"/>
            </a:p>
          </p:txBody>
        </p:sp>
        <p:sp>
          <p:nvSpPr>
            <p:cNvPr id="5133" name="Line 37"/>
            <p:cNvSpPr>
              <a:spLocks noChangeShapeType="1"/>
            </p:cNvSpPr>
            <p:nvPr/>
          </p:nvSpPr>
          <p:spPr bwMode="auto">
            <a:xfrm>
              <a:off x="1159" y="2336"/>
              <a:ext cx="3947" cy="0"/>
            </a:xfrm>
            <a:prstGeom prst="line">
              <a:avLst/>
            </a:prstGeom>
            <a:noFill/>
            <a:ln w="127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ja-JP" altLang="en-US"/>
            </a:p>
          </p:txBody>
        </p:sp>
        <p:sp>
          <p:nvSpPr>
            <p:cNvPr id="5134" name="Line 38"/>
            <p:cNvSpPr>
              <a:spLocks noChangeShapeType="1"/>
            </p:cNvSpPr>
            <p:nvPr/>
          </p:nvSpPr>
          <p:spPr bwMode="auto">
            <a:xfrm>
              <a:off x="1146" y="2652"/>
              <a:ext cx="3947" cy="0"/>
            </a:xfrm>
            <a:prstGeom prst="line">
              <a:avLst/>
            </a:prstGeom>
            <a:noFill/>
            <a:ln w="127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ja-JP" altLang="en-US"/>
            </a:p>
          </p:txBody>
        </p:sp>
        <p:sp>
          <p:nvSpPr>
            <p:cNvPr id="5136" name="Line 40"/>
            <p:cNvSpPr>
              <a:spLocks noChangeShapeType="1"/>
            </p:cNvSpPr>
            <p:nvPr/>
          </p:nvSpPr>
          <p:spPr bwMode="auto">
            <a:xfrm>
              <a:off x="1146" y="2979"/>
              <a:ext cx="3947" cy="0"/>
            </a:xfrm>
            <a:prstGeom prst="line">
              <a:avLst/>
            </a:prstGeom>
            <a:noFill/>
            <a:ln w="127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ja-JP" altLang="en-US"/>
            </a:p>
          </p:txBody>
        </p:sp>
        <p:sp>
          <p:nvSpPr>
            <p:cNvPr id="5137" name="Line 41"/>
            <p:cNvSpPr>
              <a:spLocks noChangeShapeType="1"/>
            </p:cNvSpPr>
            <p:nvPr/>
          </p:nvSpPr>
          <p:spPr bwMode="auto">
            <a:xfrm>
              <a:off x="1146" y="3280"/>
              <a:ext cx="3947" cy="0"/>
            </a:xfrm>
            <a:prstGeom prst="line">
              <a:avLst/>
            </a:prstGeom>
            <a:noFill/>
            <a:ln w="127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ja-JP" altLang="en-US"/>
            </a:p>
          </p:txBody>
        </p:sp>
      </p:grpSp>
      <p:sp>
        <p:nvSpPr>
          <p:cNvPr id="2" name="Rectangle 25">
            <a:extLst>
              <a:ext uri="{FF2B5EF4-FFF2-40B4-BE49-F238E27FC236}">
                <a16:creationId xmlns:a16="http://schemas.microsoft.com/office/drawing/2014/main" id="{51EBF1C3-CF96-EB64-126A-CD1B6405B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9183" y="3424335"/>
            <a:ext cx="9239696" cy="61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B2D"/>
              </a:buClr>
              <a:defRPr/>
            </a:pPr>
            <a:r>
              <a:rPr lang="ja-JP" altLang="en-US" sz="1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ご返却いただいた評価機の本体あるいは付属品等に破損・欠品があった場合、相当分の代金をお支払いいただく場合がございます。</a:t>
            </a:r>
            <a:endParaRPr lang="en-US" altLang="ja-JP" sz="1600" b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91379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標準デザイン">
  <a:themeElements>
    <a:clrScheme name="標準デザイン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標準デザイン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33363" marR="0" indent="-233363" algn="l" defTabSz="914400" rtl="0" eaLnBrk="1" fontAlgn="base" latinLnBrk="0" hangingPunct="1">
          <a:lnSpc>
            <a:spcPct val="95000"/>
          </a:lnSpc>
          <a:spcBef>
            <a:spcPct val="0"/>
          </a:spcBef>
          <a:spcAft>
            <a:spcPct val="3500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33363" marR="0" indent="-233363" algn="l" defTabSz="914400" rtl="0" eaLnBrk="1" fontAlgn="base" latinLnBrk="0" hangingPunct="1">
          <a:lnSpc>
            <a:spcPct val="95000"/>
          </a:lnSpc>
          <a:spcBef>
            <a:spcPct val="0"/>
          </a:spcBef>
          <a:spcAft>
            <a:spcPct val="3500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de6c4d1-a2ee-4285-a7bf-69e89fb4d313}" enabled="0" method="" siteId="{ede6c4d1-a2ee-4285-a7bf-69e89fb4d31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12143</TotalTime>
  <Words>279</Words>
  <Application>Microsoft Office PowerPoint</Application>
  <PresentationFormat>ワイド画面</PresentationFormat>
  <Paragraphs>23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ＭＳ Ｐゴシック</vt:lpstr>
      <vt:lpstr>ＭＳ 明朝</vt:lpstr>
      <vt:lpstr>Arial</vt:lpstr>
      <vt:lpstr>Arial Narrow</vt:lpstr>
      <vt:lpstr>Century Gothic</vt:lpstr>
      <vt:lpstr>Times New Roman</vt:lpstr>
      <vt:lpstr>標準デザイン</vt:lpstr>
      <vt:lpstr>PowerPoint プレゼンテーション</vt:lpstr>
      <vt:lpstr>PowerPoint プレゼンテーション</vt:lpstr>
      <vt:lpstr>PowerPoint プレゼンテーション</vt:lpstr>
    </vt:vector>
  </TitlesOfParts>
  <Company>VERITAS Software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Backup Exec 12 and  Backup Exec System Recovery 8</dc:title>
  <dc:creator>Symantec Corporation</dc:creator>
  <cp:lastModifiedBy>Watabe Takashi</cp:lastModifiedBy>
  <cp:revision>677</cp:revision>
  <dcterms:created xsi:type="dcterms:W3CDTF">2008-01-07T17:45:36Z</dcterms:created>
  <dcterms:modified xsi:type="dcterms:W3CDTF">2026-07-27T06:04:07Z</dcterms:modified>
</cp:coreProperties>
</file>