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96" r:id="rId1"/>
  </p:sldMasterIdLst>
  <p:notesMasterIdLst>
    <p:notesMasterId r:id="rId5"/>
  </p:notesMasterIdLst>
  <p:handoutMasterIdLst>
    <p:handoutMasterId r:id="rId6"/>
  </p:handoutMasterIdLst>
  <p:sldIdLst>
    <p:sldId id="466" r:id="rId2"/>
    <p:sldId id="417" r:id="rId3"/>
    <p:sldId id="472" r:id="rId4"/>
  </p:sldIdLst>
  <p:sldSz cx="9144000" cy="6858000" type="screen4x3"/>
  <p:notesSz cx="6735763" cy="9866313"/>
  <p:kinsoku lang="ja-JP" invalStChars="、。ー，．・：；？！゛゜ヽヾゝゞ々’”）〕］｝〉》」』】°‰′″℃￠％ぁぃぅぇぉっゃゅょゎァィゥェォッャュョヮヵヶ!%),.:;?]}｡｣､･ｧｨｩｪｫｬｭｮｯｰﾞﾟ" invalEndChars="‘“（〔［｛〈《「『【￥＄$([\{｢￡"/>
  <p:defaultTextStyle>
    <a:defPPr>
      <a:defRPr lang="en-US"/>
    </a:defPPr>
    <a:lvl1pPr algn="l" rtl="0" fontAlgn="base">
      <a:lnSpc>
        <a:spcPct val="95000"/>
      </a:lnSpc>
      <a:spcBef>
        <a:spcPct val="0"/>
      </a:spcBef>
      <a:spcAft>
        <a:spcPct val="35000"/>
      </a:spcAft>
      <a:defRPr sz="2400" kern="1200">
        <a:solidFill>
          <a:srgbClr val="FFFFFF"/>
        </a:solidFill>
        <a:latin typeface="ＭＳ Ｐゴシック" pitchFamily="50" charset="-128"/>
        <a:ea typeface="ＭＳ Ｐゴシック" pitchFamily="50" charset="-128"/>
        <a:cs typeface="+mn-cs"/>
      </a:defRPr>
    </a:lvl1pPr>
    <a:lvl2pPr marL="457200" algn="l" rtl="0" fontAlgn="base">
      <a:lnSpc>
        <a:spcPct val="95000"/>
      </a:lnSpc>
      <a:spcBef>
        <a:spcPct val="0"/>
      </a:spcBef>
      <a:spcAft>
        <a:spcPct val="35000"/>
      </a:spcAft>
      <a:defRPr sz="2400" kern="1200">
        <a:solidFill>
          <a:srgbClr val="FFFFFF"/>
        </a:solidFill>
        <a:latin typeface="ＭＳ Ｐゴシック" pitchFamily="50" charset="-128"/>
        <a:ea typeface="ＭＳ Ｐゴシック" pitchFamily="50" charset="-128"/>
        <a:cs typeface="+mn-cs"/>
      </a:defRPr>
    </a:lvl2pPr>
    <a:lvl3pPr marL="914400" algn="l" rtl="0" fontAlgn="base">
      <a:lnSpc>
        <a:spcPct val="95000"/>
      </a:lnSpc>
      <a:spcBef>
        <a:spcPct val="0"/>
      </a:spcBef>
      <a:spcAft>
        <a:spcPct val="35000"/>
      </a:spcAft>
      <a:defRPr sz="2400" kern="1200">
        <a:solidFill>
          <a:srgbClr val="FFFFFF"/>
        </a:solidFill>
        <a:latin typeface="ＭＳ Ｐゴシック" pitchFamily="50" charset="-128"/>
        <a:ea typeface="ＭＳ Ｐゴシック" pitchFamily="50" charset="-128"/>
        <a:cs typeface="+mn-cs"/>
      </a:defRPr>
    </a:lvl3pPr>
    <a:lvl4pPr marL="1371600" algn="l" rtl="0" fontAlgn="base">
      <a:lnSpc>
        <a:spcPct val="95000"/>
      </a:lnSpc>
      <a:spcBef>
        <a:spcPct val="0"/>
      </a:spcBef>
      <a:spcAft>
        <a:spcPct val="35000"/>
      </a:spcAft>
      <a:defRPr sz="2400" kern="1200">
        <a:solidFill>
          <a:srgbClr val="FFFFFF"/>
        </a:solidFill>
        <a:latin typeface="ＭＳ Ｐゴシック" pitchFamily="50" charset="-128"/>
        <a:ea typeface="ＭＳ Ｐゴシック" pitchFamily="50" charset="-128"/>
        <a:cs typeface="+mn-cs"/>
      </a:defRPr>
    </a:lvl4pPr>
    <a:lvl5pPr marL="1828800" algn="l" rtl="0" fontAlgn="base">
      <a:lnSpc>
        <a:spcPct val="95000"/>
      </a:lnSpc>
      <a:spcBef>
        <a:spcPct val="0"/>
      </a:spcBef>
      <a:spcAft>
        <a:spcPct val="35000"/>
      </a:spcAft>
      <a:defRPr sz="2400" kern="1200">
        <a:solidFill>
          <a:srgbClr val="FFFFFF"/>
        </a:solidFill>
        <a:latin typeface="ＭＳ Ｐゴシック" pitchFamily="50" charset="-128"/>
        <a:ea typeface="ＭＳ Ｐゴシック" pitchFamily="50" charset="-128"/>
        <a:cs typeface="+mn-cs"/>
      </a:defRPr>
    </a:lvl5pPr>
    <a:lvl6pPr marL="2286000" algn="l" defTabSz="914400" rtl="0" eaLnBrk="1" latinLnBrk="0" hangingPunct="1">
      <a:defRPr sz="2400" kern="1200">
        <a:solidFill>
          <a:srgbClr val="FFFFFF"/>
        </a:solidFill>
        <a:latin typeface="ＭＳ Ｐゴシック" pitchFamily="50" charset="-128"/>
        <a:ea typeface="ＭＳ Ｐゴシック" pitchFamily="50" charset="-128"/>
        <a:cs typeface="+mn-cs"/>
      </a:defRPr>
    </a:lvl6pPr>
    <a:lvl7pPr marL="2743200" algn="l" defTabSz="914400" rtl="0" eaLnBrk="1" latinLnBrk="0" hangingPunct="1">
      <a:defRPr sz="2400" kern="1200">
        <a:solidFill>
          <a:srgbClr val="FFFFFF"/>
        </a:solidFill>
        <a:latin typeface="ＭＳ Ｐゴシック" pitchFamily="50" charset="-128"/>
        <a:ea typeface="ＭＳ Ｐゴシック" pitchFamily="50" charset="-128"/>
        <a:cs typeface="+mn-cs"/>
      </a:defRPr>
    </a:lvl7pPr>
    <a:lvl8pPr marL="3200400" algn="l" defTabSz="914400" rtl="0" eaLnBrk="1" latinLnBrk="0" hangingPunct="1">
      <a:defRPr sz="2400" kern="1200">
        <a:solidFill>
          <a:srgbClr val="FFFFFF"/>
        </a:solidFill>
        <a:latin typeface="ＭＳ Ｐゴシック" pitchFamily="50" charset="-128"/>
        <a:ea typeface="ＭＳ Ｐゴシック" pitchFamily="50" charset="-128"/>
        <a:cs typeface="+mn-cs"/>
      </a:defRPr>
    </a:lvl8pPr>
    <a:lvl9pPr marL="3657600" algn="l" defTabSz="914400" rtl="0" eaLnBrk="1" latinLnBrk="0" hangingPunct="1">
      <a:defRPr sz="2400" kern="1200">
        <a:solidFill>
          <a:srgbClr val="FFFFFF"/>
        </a:solidFill>
        <a:latin typeface="ＭＳ Ｐゴシック" pitchFamily="50" charset="-128"/>
        <a:ea typeface="ＭＳ Ｐゴシック" pitchFamily="50" charset="-128"/>
        <a:cs typeface="+mn-cs"/>
      </a:defRPr>
    </a:lvl9pPr>
  </p:defaultTextStyle>
  <p:extLst>
    <p:ext uri="{EFAFB233-063F-42B5-8137-9DF3F51BA10A}">
      <p15:sldGuideLst xmlns:p15="http://schemas.microsoft.com/office/powerpoint/2012/main">
        <p15:guide id="1" orient="horz" pos="2701">
          <p15:clr>
            <a:srgbClr val="A4A3A4"/>
          </p15:clr>
        </p15:guide>
        <p15:guide id="2" pos="2880">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81"/>
    <a:srgbClr val="FF9933"/>
    <a:srgbClr val="FFEB97"/>
    <a:srgbClr val="FFE781"/>
    <a:srgbClr val="FFCC00"/>
    <a:srgbClr val="0000FF"/>
    <a:srgbClr val="A50021"/>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387" autoAdjust="0"/>
    <p:restoredTop sz="99456" autoAdjust="0"/>
  </p:normalViewPr>
  <p:slideViewPr>
    <p:cSldViewPr snapToGrid="0">
      <p:cViewPr varScale="1">
        <p:scale>
          <a:sx n="96" d="100"/>
          <a:sy n="96" d="100"/>
        </p:scale>
        <p:origin x="984" y="77"/>
      </p:cViewPr>
      <p:guideLst>
        <p:guide orient="horz" pos="2701"/>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48" d="100"/>
          <a:sy n="48" d="100"/>
        </p:scale>
        <p:origin x="-2046" y="-90"/>
      </p:cViewPr>
      <p:guideLst>
        <p:guide orient="horz" pos="3108"/>
        <p:guide pos="21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0690" name="Rectangle 2"/>
          <p:cNvSpPr>
            <a:spLocks noGrp="1" noChangeArrowheads="1"/>
          </p:cNvSpPr>
          <p:nvPr>
            <p:ph type="hdr" sz="quarter"/>
          </p:nvPr>
        </p:nvSpPr>
        <p:spPr bwMode="auto">
          <a:xfrm>
            <a:off x="0" y="0"/>
            <a:ext cx="2919413"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754" tIns="45377" rIns="90754" bIns="45377" numCol="1" anchor="t" anchorCtr="0" compatLnSpc="1">
            <a:prstTxWarp prst="textNoShape">
              <a:avLst/>
            </a:prstTxWarp>
          </a:bodyPr>
          <a:lstStyle>
            <a:lvl1pPr defTabSz="908050">
              <a:lnSpc>
                <a:spcPct val="100000"/>
              </a:lnSpc>
              <a:spcAft>
                <a:spcPct val="0"/>
              </a:spcAft>
              <a:defRPr sz="1200">
                <a:solidFill>
                  <a:schemeClr val="tx1"/>
                </a:solidFill>
                <a:latin typeface="Arial" charset="0"/>
              </a:defRPr>
            </a:lvl1pPr>
          </a:lstStyle>
          <a:p>
            <a:pPr>
              <a:defRPr/>
            </a:pPr>
            <a:endParaRPr lang="ja-JP" altLang="en-US"/>
          </a:p>
        </p:txBody>
      </p:sp>
      <p:sp>
        <p:nvSpPr>
          <p:cNvPr id="370691" name="Rectangle 3"/>
          <p:cNvSpPr>
            <a:spLocks noGrp="1" noChangeArrowheads="1"/>
          </p:cNvSpPr>
          <p:nvPr>
            <p:ph type="dt" sz="quarter" idx="1"/>
          </p:nvPr>
        </p:nvSpPr>
        <p:spPr bwMode="auto">
          <a:xfrm>
            <a:off x="3814763" y="0"/>
            <a:ext cx="2919412"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754" tIns="45377" rIns="90754" bIns="45377" numCol="1" anchor="t" anchorCtr="0" compatLnSpc="1">
            <a:prstTxWarp prst="textNoShape">
              <a:avLst/>
            </a:prstTxWarp>
          </a:bodyPr>
          <a:lstStyle>
            <a:lvl1pPr algn="r" defTabSz="908050">
              <a:lnSpc>
                <a:spcPct val="100000"/>
              </a:lnSpc>
              <a:spcAft>
                <a:spcPct val="0"/>
              </a:spcAft>
              <a:defRPr sz="1200">
                <a:solidFill>
                  <a:schemeClr val="tx1"/>
                </a:solidFill>
                <a:latin typeface="Arial" charset="0"/>
              </a:defRPr>
            </a:lvl1pPr>
          </a:lstStyle>
          <a:p>
            <a:pPr>
              <a:defRPr/>
            </a:pPr>
            <a:endParaRPr lang="ja-JP" altLang="en-US"/>
          </a:p>
        </p:txBody>
      </p:sp>
      <p:sp>
        <p:nvSpPr>
          <p:cNvPr id="370692" name="Rectangle 4"/>
          <p:cNvSpPr>
            <a:spLocks noGrp="1" noChangeArrowheads="1"/>
          </p:cNvSpPr>
          <p:nvPr>
            <p:ph type="ftr" sz="quarter" idx="2"/>
          </p:nvPr>
        </p:nvSpPr>
        <p:spPr bwMode="auto">
          <a:xfrm>
            <a:off x="0" y="9371013"/>
            <a:ext cx="2919413"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754" tIns="45377" rIns="90754" bIns="45377" numCol="1" anchor="b" anchorCtr="0" compatLnSpc="1">
            <a:prstTxWarp prst="textNoShape">
              <a:avLst/>
            </a:prstTxWarp>
          </a:bodyPr>
          <a:lstStyle>
            <a:lvl1pPr defTabSz="908050">
              <a:lnSpc>
                <a:spcPct val="100000"/>
              </a:lnSpc>
              <a:spcAft>
                <a:spcPct val="0"/>
              </a:spcAft>
              <a:defRPr sz="1200">
                <a:solidFill>
                  <a:schemeClr val="tx1"/>
                </a:solidFill>
                <a:latin typeface="Arial" charset="0"/>
              </a:defRPr>
            </a:lvl1pPr>
          </a:lstStyle>
          <a:p>
            <a:pPr>
              <a:defRPr/>
            </a:pPr>
            <a:endParaRPr lang="ja-JP" altLang="en-US"/>
          </a:p>
        </p:txBody>
      </p:sp>
      <p:sp>
        <p:nvSpPr>
          <p:cNvPr id="370693" name="Rectangle 5"/>
          <p:cNvSpPr>
            <a:spLocks noGrp="1" noChangeArrowheads="1"/>
          </p:cNvSpPr>
          <p:nvPr>
            <p:ph type="sldNum" sz="quarter" idx="3"/>
          </p:nvPr>
        </p:nvSpPr>
        <p:spPr bwMode="auto">
          <a:xfrm>
            <a:off x="3814763" y="9371013"/>
            <a:ext cx="2919412"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754" tIns="45377" rIns="90754" bIns="45377" numCol="1" anchor="b" anchorCtr="0" compatLnSpc="1">
            <a:prstTxWarp prst="textNoShape">
              <a:avLst/>
            </a:prstTxWarp>
          </a:bodyPr>
          <a:lstStyle>
            <a:lvl1pPr algn="r" defTabSz="908050">
              <a:lnSpc>
                <a:spcPct val="100000"/>
              </a:lnSpc>
              <a:spcAft>
                <a:spcPct val="0"/>
              </a:spcAft>
              <a:defRPr sz="1200">
                <a:solidFill>
                  <a:schemeClr val="tx1"/>
                </a:solidFill>
                <a:latin typeface="Arial" charset="0"/>
              </a:defRPr>
            </a:lvl1pPr>
          </a:lstStyle>
          <a:p>
            <a:pPr>
              <a:defRPr/>
            </a:pPr>
            <a:fld id="{155BEADD-27BC-41C7-A588-22F63A73EA31}" type="slidenum">
              <a:rPr lang="ja-JP" altLang="en-US"/>
              <a:pPr>
                <a:defRPr/>
              </a:pPr>
              <a:t>‹#›</a:t>
            </a:fld>
            <a:endParaRPr lang="en-US" altLang="ja-JP"/>
          </a:p>
        </p:txBody>
      </p:sp>
    </p:spTree>
    <p:extLst>
      <p:ext uri="{BB962C8B-B14F-4D97-AF65-F5344CB8AC3E}">
        <p14:creationId xmlns:p14="http://schemas.microsoft.com/office/powerpoint/2010/main" val="2246734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19413"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754" tIns="45377" rIns="90754" bIns="45377" numCol="1" anchor="t" anchorCtr="0" compatLnSpc="1">
            <a:prstTxWarp prst="textNoShape">
              <a:avLst/>
            </a:prstTxWarp>
          </a:bodyPr>
          <a:lstStyle>
            <a:lvl1pPr defTabSz="908050">
              <a:lnSpc>
                <a:spcPct val="100000"/>
              </a:lnSpc>
              <a:spcAft>
                <a:spcPct val="0"/>
              </a:spcAft>
              <a:defRPr sz="1200">
                <a:solidFill>
                  <a:schemeClr val="tx1"/>
                </a:solidFill>
                <a:latin typeface="Arial" charset="0"/>
              </a:defRPr>
            </a:lvl1pPr>
          </a:lstStyle>
          <a:p>
            <a:pPr>
              <a:defRPr/>
            </a:pPr>
            <a:endParaRPr lang="ja-JP" altLang="en-US"/>
          </a:p>
        </p:txBody>
      </p:sp>
      <p:sp>
        <p:nvSpPr>
          <p:cNvPr id="10243" name="Rectangle 3"/>
          <p:cNvSpPr>
            <a:spLocks noGrp="1" noChangeArrowheads="1"/>
          </p:cNvSpPr>
          <p:nvPr>
            <p:ph type="dt" idx="1"/>
          </p:nvPr>
        </p:nvSpPr>
        <p:spPr bwMode="auto">
          <a:xfrm>
            <a:off x="3814763" y="0"/>
            <a:ext cx="2919412"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754" tIns="45377" rIns="90754" bIns="45377" numCol="1" anchor="t" anchorCtr="0" compatLnSpc="1">
            <a:prstTxWarp prst="textNoShape">
              <a:avLst/>
            </a:prstTxWarp>
          </a:bodyPr>
          <a:lstStyle>
            <a:lvl1pPr algn="r" defTabSz="908050">
              <a:lnSpc>
                <a:spcPct val="100000"/>
              </a:lnSpc>
              <a:spcAft>
                <a:spcPct val="0"/>
              </a:spcAft>
              <a:defRPr sz="1200">
                <a:solidFill>
                  <a:schemeClr val="tx1"/>
                </a:solidFill>
                <a:latin typeface="Arial" charset="0"/>
              </a:defRPr>
            </a:lvl1pPr>
          </a:lstStyle>
          <a:p>
            <a:pPr>
              <a:defRPr/>
            </a:pPr>
            <a:endParaRPr lang="ja-JP" altLang="en-US"/>
          </a:p>
        </p:txBody>
      </p:sp>
      <p:sp>
        <p:nvSpPr>
          <p:cNvPr id="6148" name="Rectangle 4"/>
          <p:cNvSpPr>
            <a:spLocks noGrp="1" noRot="1" noChangeAspect="1" noChangeArrowheads="1" noTextEdit="1"/>
          </p:cNvSpPr>
          <p:nvPr>
            <p:ph type="sldImg" idx="2"/>
          </p:nvPr>
        </p:nvSpPr>
        <p:spPr bwMode="auto">
          <a:xfrm>
            <a:off x="1162050" y="395288"/>
            <a:ext cx="4414838" cy="33115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5" name="Rectangle 5"/>
          <p:cNvSpPr>
            <a:spLocks noGrp="1" noChangeArrowheads="1"/>
          </p:cNvSpPr>
          <p:nvPr>
            <p:ph type="body" sz="quarter" idx="3"/>
          </p:nvPr>
        </p:nvSpPr>
        <p:spPr bwMode="auto">
          <a:xfrm>
            <a:off x="293688" y="3725863"/>
            <a:ext cx="6148387" cy="579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754" tIns="45377" rIns="90754" bIns="45377"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246" name="Rectangle 6"/>
          <p:cNvSpPr>
            <a:spLocks noGrp="1" noChangeArrowheads="1"/>
          </p:cNvSpPr>
          <p:nvPr>
            <p:ph type="ftr" sz="quarter" idx="4"/>
          </p:nvPr>
        </p:nvSpPr>
        <p:spPr bwMode="auto">
          <a:xfrm>
            <a:off x="0" y="9644063"/>
            <a:ext cx="2919413" cy="22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754" tIns="45377" rIns="90754" bIns="45377" numCol="1" anchor="b" anchorCtr="0" compatLnSpc="1">
            <a:prstTxWarp prst="textNoShape">
              <a:avLst/>
            </a:prstTxWarp>
          </a:bodyPr>
          <a:lstStyle>
            <a:lvl1pPr defTabSz="908050">
              <a:lnSpc>
                <a:spcPct val="100000"/>
              </a:lnSpc>
              <a:spcAft>
                <a:spcPct val="0"/>
              </a:spcAft>
              <a:defRPr sz="1200">
                <a:solidFill>
                  <a:schemeClr val="tx1"/>
                </a:solidFill>
                <a:latin typeface="Arial" charset="0"/>
              </a:defRPr>
            </a:lvl1pPr>
          </a:lstStyle>
          <a:p>
            <a:pPr>
              <a:defRPr/>
            </a:pPr>
            <a:endParaRPr lang="ja-JP" altLang="en-US"/>
          </a:p>
        </p:txBody>
      </p:sp>
      <p:sp>
        <p:nvSpPr>
          <p:cNvPr id="10247" name="Rectangle 7"/>
          <p:cNvSpPr>
            <a:spLocks noGrp="1" noChangeArrowheads="1"/>
          </p:cNvSpPr>
          <p:nvPr>
            <p:ph type="sldNum" sz="quarter" idx="5"/>
          </p:nvPr>
        </p:nvSpPr>
        <p:spPr bwMode="auto">
          <a:xfrm>
            <a:off x="3814763" y="9644063"/>
            <a:ext cx="2919412" cy="22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754" tIns="45377" rIns="90754" bIns="45377" numCol="1" anchor="b" anchorCtr="0" compatLnSpc="1">
            <a:prstTxWarp prst="textNoShape">
              <a:avLst/>
            </a:prstTxWarp>
          </a:bodyPr>
          <a:lstStyle>
            <a:lvl1pPr algn="r" defTabSz="908050">
              <a:lnSpc>
                <a:spcPct val="100000"/>
              </a:lnSpc>
              <a:spcAft>
                <a:spcPct val="0"/>
              </a:spcAft>
              <a:defRPr sz="1200">
                <a:solidFill>
                  <a:schemeClr val="tx1"/>
                </a:solidFill>
                <a:latin typeface="Arial" charset="0"/>
              </a:defRPr>
            </a:lvl1pPr>
          </a:lstStyle>
          <a:p>
            <a:pPr>
              <a:defRPr/>
            </a:pPr>
            <a:fld id="{DBCDEC4A-D096-43BD-B889-580DD4ECD39B}" type="slidenum">
              <a:rPr lang="ja-JP" altLang="en-US"/>
              <a:pPr>
                <a:defRPr/>
              </a:pPr>
              <a:t>‹#›</a:t>
            </a:fld>
            <a:endParaRPr lang="en-US" altLang="ja-JP"/>
          </a:p>
        </p:txBody>
      </p:sp>
    </p:spTree>
    <p:extLst>
      <p:ext uri="{BB962C8B-B14F-4D97-AF65-F5344CB8AC3E}">
        <p14:creationId xmlns:p14="http://schemas.microsoft.com/office/powerpoint/2010/main" val="2278896389"/>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20000"/>
      </a:spcBef>
      <a:spcAft>
        <a:spcPct val="20000"/>
      </a:spcAft>
      <a:defRPr sz="1200" kern="1200">
        <a:solidFill>
          <a:schemeClr val="tx1"/>
        </a:solidFill>
        <a:latin typeface="Arial" charset="0"/>
        <a:ea typeface="+mn-ea"/>
        <a:cs typeface="+mn-cs"/>
      </a:defRPr>
    </a:lvl1pPr>
    <a:lvl2pPr marL="457200" algn="l" rtl="0" eaLnBrk="0" fontAlgn="base" hangingPunct="0">
      <a:lnSpc>
        <a:spcPct val="90000"/>
      </a:lnSpc>
      <a:spcBef>
        <a:spcPct val="20000"/>
      </a:spcBef>
      <a:spcAft>
        <a:spcPct val="20000"/>
      </a:spcAft>
      <a:defRPr sz="1200" kern="1200">
        <a:solidFill>
          <a:schemeClr val="tx1"/>
        </a:solidFill>
        <a:latin typeface="Arial" charset="0"/>
        <a:ea typeface="+mn-ea"/>
        <a:cs typeface="+mn-cs"/>
      </a:defRPr>
    </a:lvl2pPr>
    <a:lvl3pPr marL="914400" algn="l" rtl="0" eaLnBrk="0" fontAlgn="base" hangingPunct="0">
      <a:lnSpc>
        <a:spcPct val="90000"/>
      </a:lnSpc>
      <a:spcBef>
        <a:spcPct val="20000"/>
      </a:spcBef>
      <a:spcAft>
        <a:spcPct val="20000"/>
      </a:spcAft>
      <a:defRPr sz="1200" kern="1200">
        <a:solidFill>
          <a:schemeClr val="tx1"/>
        </a:solidFill>
        <a:latin typeface="Arial" charset="0"/>
        <a:ea typeface="+mn-ea"/>
        <a:cs typeface="+mn-cs"/>
      </a:defRPr>
    </a:lvl3pPr>
    <a:lvl4pPr marL="1371600" algn="l" rtl="0" eaLnBrk="0" fontAlgn="base" hangingPunct="0">
      <a:lnSpc>
        <a:spcPct val="90000"/>
      </a:lnSpc>
      <a:spcBef>
        <a:spcPct val="20000"/>
      </a:spcBef>
      <a:spcAft>
        <a:spcPct val="20000"/>
      </a:spcAft>
      <a:defRPr sz="1200" kern="1200">
        <a:solidFill>
          <a:schemeClr val="tx1"/>
        </a:solidFill>
        <a:latin typeface="Arial" charset="0"/>
        <a:ea typeface="+mn-ea"/>
        <a:cs typeface="+mn-cs"/>
      </a:defRPr>
    </a:lvl4pPr>
    <a:lvl5pPr marL="1828800" algn="l" rtl="0" eaLnBrk="0" fontAlgn="base" hangingPunct="0">
      <a:lnSpc>
        <a:spcPct val="90000"/>
      </a:lnSpc>
      <a:spcBef>
        <a:spcPct val="20000"/>
      </a:spcBef>
      <a:spcAft>
        <a:spcPct val="2000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a:noFill/>
        </p:spPr>
        <p:txBody>
          <a:bodyPr/>
          <a:lstStyle/>
          <a:p>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txBox="1">
            <a:spLocks noGrp="1" noChangeArrowheads="1"/>
          </p:cNvSpPr>
          <p:nvPr/>
        </p:nvSpPr>
        <p:spPr bwMode="auto">
          <a:xfrm>
            <a:off x="3814763" y="9644063"/>
            <a:ext cx="2919412" cy="22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754" tIns="45377" rIns="90754" bIns="45377" anchor="b"/>
          <a:lstStyle>
            <a:lvl1pPr defTabSz="908050" eaLnBrk="0" hangingPunct="0">
              <a:lnSpc>
                <a:spcPct val="90000"/>
              </a:lnSpc>
              <a:spcBef>
                <a:spcPct val="20000"/>
              </a:spcBef>
              <a:spcAft>
                <a:spcPct val="20000"/>
              </a:spcAft>
              <a:defRPr sz="1200">
                <a:solidFill>
                  <a:schemeClr val="tx1"/>
                </a:solidFill>
                <a:latin typeface="Arial" charset="0"/>
              </a:defRPr>
            </a:lvl1pPr>
            <a:lvl2pPr marL="742950" indent="-285750" defTabSz="908050" eaLnBrk="0" hangingPunct="0">
              <a:lnSpc>
                <a:spcPct val="90000"/>
              </a:lnSpc>
              <a:spcBef>
                <a:spcPct val="20000"/>
              </a:spcBef>
              <a:spcAft>
                <a:spcPct val="20000"/>
              </a:spcAft>
              <a:defRPr sz="1200">
                <a:solidFill>
                  <a:schemeClr val="tx1"/>
                </a:solidFill>
                <a:latin typeface="Arial" charset="0"/>
              </a:defRPr>
            </a:lvl2pPr>
            <a:lvl3pPr marL="1143000" indent="-228600" defTabSz="908050" eaLnBrk="0" hangingPunct="0">
              <a:lnSpc>
                <a:spcPct val="90000"/>
              </a:lnSpc>
              <a:spcBef>
                <a:spcPct val="20000"/>
              </a:spcBef>
              <a:spcAft>
                <a:spcPct val="20000"/>
              </a:spcAft>
              <a:defRPr sz="1200">
                <a:solidFill>
                  <a:schemeClr val="tx1"/>
                </a:solidFill>
                <a:latin typeface="Arial" charset="0"/>
              </a:defRPr>
            </a:lvl3pPr>
            <a:lvl4pPr marL="1600200" indent="-228600" defTabSz="908050" eaLnBrk="0" hangingPunct="0">
              <a:lnSpc>
                <a:spcPct val="90000"/>
              </a:lnSpc>
              <a:spcBef>
                <a:spcPct val="20000"/>
              </a:spcBef>
              <a:spcAft>
                <a:spcPct val="20000"/>
              </a:spcAft>
              <a:defRPr sz="1200">
                <a:solidFill>
                  <a:schemeClr val="tx1"/>
                </a:solidFill>
                <a:latin typeface="Arial" charset="0"/>
              </a:defRPr>
            </a:lvl4pPr>
            <a:lvl5pPr marL="2057400" indent="-228600" defTabSz="908050" eaLnBrk="0" hangingPunct="0">
              <a:lnSpc>
                <a:spcPct val="90000"/>
              </a:lnSpc>
              <a:spcBef>
                <a:spcPct val="20000"/>
              </a:spcBef>
              <a:spcAft>
                <a:spcPct val="20000"/>
              </a:spcAft>
              <a:defRPr sz="1200">
                <a:solidFill>
                  <a:schemeClr val="tx1"/>
                </a:solidFill>
                <a:latin typeface="Arial" charset="0"/>
              </a:defRPr>
            </a:lvl5pPr>
            <a:lvl6pPr marL="2514600" indent="-228600" defTabSz="908050" eaLnBrk="0" fontAlgn="base" hangingPunct="0">
              <a:lnSpc>
                <a:spcPct val="90000"/>
              </a:lnSpc>
              <a:spcBef>
                <a:spcPct val="20000"/>
              </a:spcBef>
              <a:spcAft>
                <a:spcPct val="20000"/>
              </a:spcAft>
              <a:defRPr sz="1200">
                <a:solidFill>
                  <a:schemeClr val="tx1"/>
                </a:solidFill>
                <a:latin typeface="Arial" charset="0"/>
              </a:defRPr>
            </a:lvl6pPr>
            <a:lvl7pPr marL="2971800" indent="-228600" defTabSz="908050" eaLnBrk="0" fontAlgn="base" hangingPunct="0">
              <a:lnSpc>
                <a:spcPct val="90000"/>
              </a:lnSpc>
              <a:spcBef>
                <a:spcPct val="20000"/>
              </a:spcBef>
              <a:spcAft>
                <a:spcPct val="20000"/>
              </a:spcAft>
              <a:defRPr sz="1200">
                <a:solidFill>
                  <a:schemeClr val="tx1"/>
                </a:solidFill>
                <a:latin typeface="Arial" charset="0"/>
              </a:defRPr>
            </a:lvl7pPr>
            <a:lvl8pPr marL="3429000" indent="-228600" defTabSz="908050" eaLnBrk="0" fontAlgn="base" hangingPunct="0">
              <a:lnSpc>
                <a:spcPct val="90000"/>
              </a:lnSpc>
              <a:spcBef>
                <a:spcPct val="20000"/>
              </a:spcBef>
              <a:spcAft>
                <a:spcPct val="20000"/>
              </a:spcAft>
              <a:defRPr sz="1200">
                <a:solidFill>
                  <a:schemeClr val="tx1"/>
                </a:solidFill>
                <a:latin typeface="Arial" charset="0"/>
              </a:defRPr>
            </a:lvl8pPr>
            <a:lvl9pPr marL="3886200" indent="-228600" defTabSz="908050" eaLnBrk="0" fontAlgn="base" hangingPunct="0">
              <a:lnSpc>
                <a:spcPct val="90000"/>
              </a:lnSpc>
              <a:spcBef>
                <a:spcPct val="20000"/>
              </a:spcBef>
              <a:spcAft>
                <a:spcPct val="20000"/>
              </a:spcAft>
              <a:defRPr sz="1200">
                <a:solidFill>
                  <a:schemeClr val="tx1"/>
                </a:solidFill>
                <a:latin typeface="Arial" charset="0"/>
              </a:defRPr>
            </a:lvl9pPr>
          </a:lstStyle>
          <a:p>
            <a:pPr algn="r" eaLnBrk="1" hangingPunct="1">
              <a:lnSpc>
                <a:spcPct val="100000"/>
              </a:lnSpc>
              <a:spcBef>
                <a:spcPct val="0"/>
              </a:spcBef>
              <a:spcAft>
                <a:spcPct val="0"/>
              </a:spcAft>
            </a:pPr>
            <a:fld id="{A73D5155-B14F-4C2F-9DE6-74E4033DCE3B}" type="slidenum">
              <a:rPr lang="ja-JP" altLang="en-US">
                <a:cs typeface="Arial" charset="0"/>
              </a:rPr>
              <a:pPr algn="r" eaLnBrk="1" hangingPunct="1">
                <a:lnSpc>
                  <a:spcPct val="100000"/>
                </a:lnSpc>
                <a:spcBef>
                  <a:spcPct val="0"/>
                </a:spcBef>
                <a:spcAft>
                  <a:spcPct val="0"/>
                </a:spcAft>
              </a:pPr>
              <a:t>2</a:t>
            </a:fld>
            <a:endParaRPr lang="en-US" altLang="ja-JP">
              <a:cs typeface="Arial" charset="0"/>
            </a:endParaRPr>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txBox="1">
            <a:spLocks noGrp="1" noChangeArrowheads="1"/>
          </p:cNvSpPr>
          <p:nvPr/>
        </p:nvSpPr>
        <p:spPr bwMode="auto">
          <a:xfrm>
            <a:off x="3814763" y="9644063"/>
            <a:ext cx="2919412" cy="22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754" tIns="45377" rIns="90754" bIns="45377" anchor="b"/>
          <a:lstStyle>
            <a:lvl1pPr defTabSz="908050" eaLnBrk="0" hangingPunct="0">
              <a:lnSpc>
                <a:spcPct val="90000"/>
              </a:lnSpc>
              <a:spcBef>
                <a:spcPct val="20000"/>
              </a:spcBef>
              <a:spcAft>
                <a:spcPct val="20000"/>
              </a:spcAft>
              <a:defRPr sz="1200">
                <a:solidFill>
                  <a:schemeClr val="tx1"/>
                </a:solidFill>
                <a:latin typeface="Arial" charset="0"/>
              </a:defRPr>
            </a:lvl1pPr>
            <a:lvl2pPr marL="742950" indent="-285750" defTabSz="908050" eaLnBrk="0" hangingPunct="0">
              <a:lnSpc>
                <a:spcPct val="90000"/>
              </a:lnSpc>
              <a:spcBef>
                <a:spcPct val="20000"/>
              </a:spcBef>
              <a:spcAft>
                <a:spcPct val="20000"/>
              </a:spcAft>
              <a:defRPr sz="1200">
                <a:solidFill>
                  <a:schemeClr val="tx1"/>
                </a:solidFill>
                <a:latin typeface="Arial" charset="0"/>
              </a:defRPr>
            </a:lvl2pPr>
            <a:lvl3pPr marL="1143000" indent="-228600" defTabSz="908050" eaLnBrk="0" hangingPunct="0">
              <a:lnSpc>
                <a:spcPct val="90000"/>
              </a:lnSpc>
              <a:spcBef>
                <a:spcPct val="20000"/>
              </a:spcBef>
              <a:spcAft>
                <a:spcPct val="20000"/>
              </a:spcAft>
              <a:defRPr sz="1200">
                <a:solidFill>
                  <a:schemeClr val="tx1"/>
                </a:solidFill>
                <a:latin typeface="Arial" charset="0"/>
              </a:defRPr>
            </a:lvl3pPr>
            <a:lvl4pPr marL="1600200" indent="-228600" defTabSz="908050" eaLnBrk="0" hangingPunct="0">
              <a:lnSpc>
                <a:spcPct val="90000"/>
              </a:lnSpc>
              <a:spcBef>
                <a:spcPct val="20000"/>
              </a:spcBef>
              <a:spcAft>
                <a:spcPct val="20000"/>
              </a:spcAft>
              <a:defRPr sz="1200">
                <a:solidFill>
                  <a:schemeClr val="tx1"/>
                </a:solidFill>
                <a:latin typeface="Arial" charset="0"/>
              </a:defRPr>
            </a:lvl4pPr>
            <a:lvl5pPr marL="2057400" indent="-228600" defTabSz="908050" eaLnBrk="0" hangingPunct="0">
              <a:lnSpc>
                <a:spcPct val="90000"/>
              </a:lnSpc>
              <a:spcBef>
                <a:spcPct val="20000"/>
              </a:spcBef>
              <a:spcAft>
                <a:spcPct val="20000"/>
              </a:spcAft>
              <a:defRPr sz="1200">
                <a:solidFill>
                  <a:schemeClr val="tx1"/>
                </a:solidFill>
                <a:latin typeface="Arial" charset="0"/>
              </a:defRPr>
            </a:lvl5pPr>
            <a:lvl6pPr marL="2514600" indent="-228600" defTabSz="908050" eaLnBrk="0" fontAlgn="base" hangingPunct="0">
              <a:lnSpc>
                <a:spcPct val="90000"/>
              </a:lnSpc>
              <a:spcBef>
                <a:spcPct val="20000"/>
              </a:spcBef>
              <a:spcAft>
                <a:spcPct val="20000"/>
              </a:spcAft>
              <a:defRPr sz="1200">
                <a:solidFill>
                  <a:schemeClr val="tx1"/>
                </a:solidFill>
                <a:latin typeface="Arial" charset="0"/>
              </a:defRPr>
            </a:lvl6pPr>
            <a:lvl7pPr marL="2971800" indent="-228600" defTabSz="908050" eaLnBrk="0" fontAlgn="base" hangingPunct="0">
              <a:lnSpc>
                <a:spcPct val="90000"/>
              </a:lnSpc>
              <a:spcBef>
                <a:spcPct val="20000"/>
              </a:spcBef>
              <a:spcAft>
                <a:spcPct val="20000"/>
              </a:spcAft>
              <a:defRPr sz="1200">
                <a:solidFill>
                  <a:schemeClr val="tx1"/>
                </a:solidFill>
                <a:latin typeface="Arial" charset="0"/>
              </a:defRPr>
            </a:lvl7pPr>
            <a:lvl8pPr marL="3429000" indent="-228600" defTabSz="908050" eaLnBrk="0" fontAlgn="base" hangingPunct="0">
              <a:lnSpc>
                <a:spcPct val="90000"/>
              </a:lnSpc>
              <a:spcBef>
                <a:spcPct val="20000"/>
              </a:spcBef>
              <a:spcAft>
                <a:spcPct val="20000"/>
              </a:spcAft>
              <a:defRPr sz="1200">
                <a:solidFill>
                  <a:schemeClr val="tx1"/>
                </a:solidFill>
                <a:latin typeface="Arial" charset="0"/>
              </a:defRPr>
            </a:lvl8pPr>
            <a:lvl9pPr marL="3886200" indent="-228600" defTabSz="908050" eaLnBrk="0" fontAlgn="base" hangingPunct="0">
              <a:lnSpc>
                <a:spcPct val="90000"/>
              </a:lnSpc>
              <a:spcBef>
                <a:spcPct val="20000"/>
              </a:spcBef>
              <a:spcAft>
                <a:spcPct val="20000"/>
              </a:spcAft>
              <a:defRPr sz="1200">
                <a:solidFill>
                  <a:schemeClr val="tx1"/>
                </a:solidFill>
                <a:latin typeface="Arial" charset="0"/>
              </a:defRPr>
            </a:lvl9pPr>
          </a:lstStyle>
          <a:p>
            <a:pPr algn="r" eaLnBrk="1" hangingPunct="1">
              <a:lnSpc>
                <a:spcPct val="100000"/>
              </a:lnSpc>
              <a:spcBef>
                <a:spcPct val="0"/>
              </a:spcBef>
              <a:spcAft>
                <a:spcPct val="0"/>
              </a:spcAft>
            </a:pPr>
            <a:fld id="{A00FD78B-D319-4C93-937D-0827A45ACC1B}" type="slidenum">
              <a:rPr lang="ja-JP" altLang="en-US">
                <a:cs typeface="Arial" charset="0"/>
              </a:rPr>
              <a:pPr algn="r" eaLnBrk="1" hangingPunct="1">
                <a:lnSpc>
                  <a:spcPct val="100000"/>
                </a:lnSpc>
                <a:spcBef>
                  <a:spcPct val="0"/>
                </a:spcBef>
                <a:spcAft>
                  <a:spcPct val="0"/>
                </a:spcAft>
              </a:pPr>
              <a:t>3</a:t>
            </a:fld>
            <a:endParaRPr lang="en-US" altLang="ja-JP">
              <a:cs typeface="Arial" charset="0"/>
            </a:endParaRPr>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ja-JP" altLang="en-US"/>
          </a:p>
        </p:txBody>
      </p:sp>
    </p:spTree>
    <p:extLst>
      <p:ext uri="{BB962C8B-B14F-4D97-AF65-F5344CB8AC3E}">
        <p14:creationId xmlns:p14="http://schemas.microsoft.com/office/powerpoint/2010/main" val="232703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 name="Rectangle 2"/>
          <p:cNvSpPr>
            <a:spLocks noChangeArrowheads="1"/>
          </p:cNvSpPr>
          <p:nvPr userDrawn="1"/>
        </p:nvSpPr>
        <p:spPr bwMode="auto">
          <a:xfrm>
            <a:off x="0" y="0"/>
            <a:ext cx="9144000" cy="10668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rgbClr val="FFFFFF"/>
                </a:solidFill>
                <a:latin typeface="ＭＳ Ｐゴシック" pitchFamily="50" charset="-128"/>
                <a:ea typeface="ＭＳ Ｐゴシック" pitchFamily="50" charset="-128"/>
              </a:defRPr>
            </a:lvl1pPr>
            <a:lvl2pPr marL="742950" indent="-285750" eaLnBrk="0" hangingPunct="0">
              <a:defRPr sz="2400">
                <a:solidFill>
                  <a:srgbClr val="FFFFFF"/>
                </a:solidFill>
                <a:latin typeface="ＭＳ Ｐゴシック" pitchFamily="50" charset="-128"/>
                <a:ea typeface="ＭＳ Ｐゴシック" pitchFamily="50" charset="-128"/>
              </a:defRPr>
            </a:lvl2pPr>
            <a:lvl3pPr marL="1143000" indent="-228600" eaLnBrk="0" hangingPunct="0">
              <a:defRPr sz="2400">
                <a:solidFill>
                  <a:srgbClr val="FFFFFF"/>
                </a:solidFill>
                <a:latin typeface="ＭＳ Ｐゴシック" pitchFamily="50" charset="-128"/>
                <a:ea typeface="ＭＳ Ｐゴシック" pitchFamily="50" charset="-128"/>
              </a:defRPr>
            </a:lvl3pPr>
            <a:lvl4pPr marL="1600200" indent="-228600" eaLnBrk="0" hangingPunct="0">
              <a:defRPr sz="2400">
                <a:solidFill>
                  <a:srgbClr val="FFFFFF"/>
                </a:solidFill>
                <a:latin typeface="ＭＳ Ｐゴシック" pitchFamily="50" charset="-128"/>
                <a:ea typeface="ＭＳ Ｐゴシック" pitchFamily="50" charset="-128"/>
              </a:defRPr>
            </a:lvl4pPr>
            <a:lvl5pPr marL="2057400" indent="-228600" eaLnBrk="0" hangingPunct="0">
              <a:defRPr sz="2400">
                <a:solidFill>
                  <a:srgbClr val="FFFFFF"/>
                </a:solidFill>
                <a:latin typeface="ＭＳ Ｐゴシック" pitchFamily="50" charset="-128"/>
                <a:ea typeface="ＭＳ Ｐゴシック" pitchFamily="50" charset="-128"/>
              </a:defRPr>
            </a:lvl5pPr>
            <a:lvl6pPr marL="2514600" indent="-228600" eaLnBrk="0" fontAlgn="base" hangingPunct="0">
              <a:lnSpc>
                <a:spcPct val="95000"/>
              </a:lnSpc>
              <a:spcBef>
                <a:spcPct val="0"/>
              </a:spcBef>
              <a:spcAft>
                <a:spcPct val="35000"/>
              </a:spcAft>
              <a:defRPr sz="2400">
                <a:solidFill>
                  <a:srgbClr val="FFFFFF"/>
                </a:solidFill>
                <a:latin typeface="ＭＳ Ｐゴシック" pitchFamily="50" charset="-128"/>
                <a:ea typeface="ＭＳ Ｐゴシック" pitchFamily="50" charset="-128"/>
              </a:defRPr>
            </a:lvl6pPr>
            <a:lvl7pPr marL="2971800" indent="-228600" eaLnBrk="0" fontAlgn="base" hangingPunct="0">
              <a:lnSpc>
                <a:spcPct val="95000"/>
              </a:lnSpc>
              <a:spcBef>
                <a:spcPct val="0"/>
              </a:spcBef>
              <a:spcAft>
                <a:spcPct val="35000"/>
              </a:spcAft>
              <a:defRPr sz="2400">
                <a:solidFill>
                  <a:srgbClr val="FFFFFF"/>
                </a:solidFill>
                <a:latin typeface="ＭＳ Ｐゴシック" pitchFamily="50" charset="-128"/>
                <a:ea typeface="ＭＳ Ｐゴシック" pitchFamily="50" charset="-128"/>
              </a:defRPr>
            </a:lvl7pPr>
            <a:lvl8pPr marL="3429000" indent="-228600" eaLnBrk="0" fontAlgn="base" hangingPunct="0">
              <a:lnSpc>
                <a:spcPct val="95000"/>
              </a:lnSpc>
              <a:spcBef>
                <a:spcPct val="0"/>
              </a:spcBef>
              <a:spcAft>
                <a:spcPct val="35000"/>
              </a:spcAft>
              <a:defRPr sz="2400">
                <a:solidFill>
                  <a:srgbClr val="FFFFFF"/>
                </a:solidFill>
                <a:latin typeface="ＭＳ Ｐゴシック" pitchFamily="50" charset="-128"/>
                <a:ea typeface="ＭＳ Ｐゴシック" pitchFamily="50" charset="-128"/>
              </a:defRPr>
            </a:lvl8pPr>
            <a:lvl9pPr marL="3886200" indent="-228600" eaLnBrk="0" fontAlgn="base" hangingPunct="0">
              <a:lnSpc>
                <a:spcPct val="95000"/>
              </a:lnSpc>
              <a:spcBef>
                <a:spcPct val="0"/>
              </a:spcBef>
              <a:spcAft>
                <a:spcPct val="35000"/>
              </a:spcAft>
              <a:defRPr sz="2400">
                <a:solidFill>
                  <a:srgbClr val="FFFFFF"/>
                </a:solidFill>
                <a:latin typeface="ＭＳ Ｐゴシック" pitchFamily="50" charset="-128"/>
                <a:ea typeface="ＭＳ Ｐゴシック" pitchFamily="50" charset="-128"/>
              </a:defRPr>
            </a:lvl9pPr>
          </a:lstStyle>
          <a:p>
            <a:pPr eaLnBrk="1" hangingPunct="1">
              <a:defRPr/>
            </a:pPr>
            <a:endParaRPr lang="ja-JP" altLang="en-US"/>
          </a:p>
        </p:txBody>
      </p:sp>
      <p:pic>
        <p:nvPicPr>
          <p:cNvPr id="4" name="Picture 3" descr="23456image"/>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066800"/>
            <a:ext cx="9144000" cy="287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a:spLocks noChangeArrowheads="1"/>
          </p:cNvSpPr>
          <p:nvPr userDrawn="1"/>
        </p:nvSpPr>
        <p:spPr bwMode="auto">
          <a:xfrm>
            <a:off x="0" y="6096000"/>
            <a:ext cx="9144000" cy="9906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rgbClr val="FFFFFF"/>
                </a:solidFill>
                <a:latin typeface="ＭＳ Ｐゴシック" pitchFamily="50" charset="-128"/>
                <a:ea typeface="ＭＳ Ｐゴシック" pitchFamily="50" charset="-128"/>
              </a:defRPr>
            </a:lvl1pPr>
            <a:lvl2pPr marL="742950" indent="-285750" eaLnBrk="0" hangingPunct="0">
              <a:defRPr sz="2400">
                <a:solidFill>
                  <a:srgbClr val="FFFFFF"/>
                </a:solidFill>
                <a:latin typeface="ＭＳ Ｐゴシック" pitchFamily="50" charset="-128"/>
                <a:ea typeface="ＭＳ Ｐゴシック" pitchFamily="50" charset="-128"/>
              </a:defRPr>
            </a:lvl2pPr>
            <a:lvl3pPr marL="1143000" indent="-228600" eaLnBrk="0" hangingPunct="0">
              <a:defRPr sz="2400">
                <a:solidFill>
                  <a:srgbClr val="FFFFFF"/>
                </a:solidFill>
                <a:latin typeface="ＭＳ Ｐゴシック" pitchFamily="50" charset="-128"/>
                <a:ea typeface="ＭＳ Ｐゴシック" pitchFamily="50" charset="-128"/>
              </a:defRPr>
            </a:lvl3pPr>
            <a:lvl4pPr marL="1600200" indent="-228600" eaLnBrk="0" hangingPunct="0">
              <a:defRPr sz="2400">
                <a:solidFill>
                  <a:srgbClr val="FFFFFF"/>
                </a:solidFill>
                <a:latin typeface="ＭＳ Ｐゴシック" pitchFamily="50" charset="-128"/>
                <a:ea typeface="ＭＳ Ｐゴシック" pitchFamily="50" charset="-128"/>
              </a:defRPr>
            </a:lvl4pPr>
            <a:lvl5pPr marL="2057400" indent="-228600" eaLnBrk="0" hangingPunct="0">
              <a:defRPr sz="2400">
                <a:solidFill>
                  <a:srgbClr val="FFFFFF"/>
                </a:solidFill>
                <a:latin typeface="ＭＳ Ｐゴシック" pitchFamily="50" charset="-128"/>
                <a:ea typeface="ＭＳ Ｐゴシック" pitchFamily="50" charset="-128"/>
              </a:defRPr>
            </a:lvl5pPr>
            <a:lvl6pPr marL="2514600" indent="-228600" eaLnBrk="0" fontAlgn="base" hangingPunct="0">
              <a:lnSpc>
                <a:spcPct val="95000"/>
              </a:lnSpc>
              <a:spcBef>
                <a:spcPct val="0"/>
              </a:spcBef>
              <a:spcAft>
                <a:spcPct val="35000"/>
              </a:spcAft>
              <a:defRPr sz="2400">
                <a:solidFill>
                  <a:srgbClr val="FFFFFF"/>
                </a:solidFill>
                <a:latin typeface="ＭＳ Ｐゴシック" pitchFamily="50" charset="-128"/>
                <a:ea typeface="ＭＳ Ｐゴシック" pitchFamily="50" charset="-128"/>
              </a:defRPr>
            </a:lvl6pPr>
            <a:lvl7pPr marL="2971800" indent="-228600" eaLnBrk="0" fontAlgn="base" hangingPunct="0">
              <a:lnSpc>
                <a:spcPct val="95000"/>
              </a:lnSpc>
              <a:spcBef>
                <a:spcPct val="0"/>
              </a:spcBef>
              <a:spcAft>
                <a:spcPct val="35000"/>
              </a:spcAft>
              <a:defRPr sz="2400">
                <a:solidFill>
                  <a:srgbClr val="FFFFFF"/>
                </a:solidFill>
                <a:latin typeface="ＭＳ Ｐゴシック" pitchFamily="50" charset="-128"/>
                <a:ea typeface="ＭＳ Ｐゴシック" pitchFamily="50" charset="-128"/>
              </a:defRPr>
            </a:lvl7pPr>
            <a:lvl8pPr marL="3429000" indent="-228600" eaLnBrk="0" fontAlgn="base" hangingPunct="0">
              <a:lnSpc>
                <a:spcPct val="95000"/>
              </a:lnSpc>
              <a:spcBef>
                <a:spcPct val="0"/>
              </a:spcBef>
              <a:spcAft>
                <a:spcPct val="35000"/>
              </a:spcAft>
              <a:defRPr sz="2400">
                <a:solidFill>
                  <a:srgbClr val="FFFFFF"/>
                </a:solidFill>
                <a:latin typeface="ＭＳ Ｐゴシック" pitchFamily="50" charset="-128"/>
                <a:ea typeface="ＭＳ Ｐゴシック" pitchFamily="50" charset="-128"/>
              </a:defRPr>
            </a:lvl8pPr>
            <a:lvl9pPr marL="3886200" indent="-228600" eaLnBrk="0" fontAlgn="base" hangingPunct="0">
              <a:lnSpc>
                <a:spcPct val="95000"/>
              </a:lnSpc>
              <a:spcBef>
                <a:spcPct val="0"/>
              </a:spcBef>
              <a:spcAft>
                <a:spcPct val="35000"/>
              </a:spcAft>
              <a:defRPr sz="2400">
                <a:solidFill>
                  <a:srgbClr val="FFFFFF"/>
                </a:solidFill>
                <a:latin typeface="ＭＳ Ｐゴシック" pitchFamily="50" charset="-128"/>
                <a:ea typeface="ＭＳ Ｐゴシック" pitchFamily="50" charset="-128"/>
              </a:defRPr>
            </a:lvl9pPr>
          </a:lstStyle>
          <a:p>
            <a:pPr eaLnBrk="1" hangingPunct="1">
              <a:defRPr/>
            </a:pPr>
            <a:endParaRPr lang="ja-JP" altLang="en-US"/>
          </a:p>
        </p:txBody>
      </p:sp>
      <p:sp>
        <p:nvSpPr>
          <p:cNvPr id="624646" name="Rectangle 6"/>
          <p:cNvSpPr>
            <a:spLocks noGrp="1" noChangeArrowheads="1"/>
          </p:cNvSpPr>
          <p:nvPr>
            <p:ph type="ctrTitle" sz="quarter"/>
          </p:nvPr>
        </p:nvSpPr>
        <p:spPr>
          <a:xfrm>
            <a:off x="685800" y="2130425"/>
            <a:ext cx="7772400" cy="1470025"/>
          </a:xfrm>
        </p:spPr>
        <p:txBody>
          <a:bodyPr/>
          <a:lstStyle>
            <a:lvl1pPr>
              <a:defRPr/>
            </a:lvl1pPr>
          </a:lstStyle>
          <a:p>
            <a:pPr lvl="0"/>
            <a:r>
              <a:rPr lang="ja-JP" altLang="en-US" noProof="0"/>
              <a:t>マスタ タイトルの書式設定</a:t>
            </a:r>
          </a:p>
        </p:txBody>
      </p:sp>
      <p:pic>
        <p:nvPicPr>
          <p:cNvPr id="2" name="図 1" descr="ロゴ&#10;&#10;自動的に生成された説明">
            <a:extLst>
              <a:ext uri="{FF2B5EF4-FFF2-40B4-BE49-F238E27FC236}">
                <a16:creationId xmlns:a16="http://schemas.microsoft.com/office/drawing/2014/main" id="{13B4CB45-745C-7D94-1214-B7B31EFD259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26179" y="4121733"/>
            <a:ext cx="2517021" cy="380928"/>
          </a:xfrm>
          <a:prstGeom prst="rect">
            <a:avLst/>
          </a:prstGeom>
        </p:spPr>
      </p:pic>
    </p:spTree>
    <p:extLst>
      <p:ext uri="{BB962C8B-B14F-4D97-AF65-F5344CB8AC3E}">
        <p14:creationId xmlns:p14="http://schemas.microsoft.com/office/powerpoint/2010/main" val="2238022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340271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88163" y="0"/>
            <a:ext cx="2255837" cy="61658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115888" y="0"/>
            <a:ext cx="6619875" cy="61658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464744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263287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Tree>
    <p:extLst>
      <p:ext uri="{BB962C8B-B14F-4D97-AF65-F5344CB8AC3E}">
        <p14:creationId xmlns:p14="http://schemas.microsoft.com/office/powerpoint/2010/main" val="2717144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115888" y="836613"/>
            <a:ext cx="4437062" cy="53292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705350" y="836613"/>
            <a:ext cx="4438650" cy="53292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050256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209396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Tree>
    <p:extLst>
      <p:ext uri="{BB962C8B-B14F-4D97-AF65-F5344CB8AC3E}">
        <p14:creationId xmlns:p14="http://schemas.microsoft.com/office/powerpoint/2010/main" val="1158178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正方形/長方形 1"/>
          <p:cNvSpPr/>
          <p:nvPr userDrawn="1"/>
        </p:nvSpPr>
        <p:spPr bwMode="auto">
          <a:xfrm>
            <a:off x="172016" y="6228784"/>
            <a:ext cx="1937441" cy="452673"/>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33363" marR="0" indent="-233363" algn="l" defTabSz="914400" rtl="0" eaLnBrk="1" fontAlgn="base" latinLnBrk="0" hangingPunct="1">
              <a:lnSpc>
                <a:spcPct val="95000"/>
              </a:lnSpc>
              <a:spcBef>
                <a:spcPct val="0"/>
              </a:spcBef>
              <a:spcAft>
                <a:spcPct val="35000"/>
              </a:spcAft>
              <a:buClrTx/>
              <a:buSzTx/>
              <a:buFontTx/>
              <a:buNone/>
              <a:tabLst/>
            </a:pPr>
            <a:endParaRPr kumimoji="0" lang="ja-JP" altLang="en-US" sz="2400" b="0" i="0" u="none" strike="noStrike" cap="none" normalizeH="0" baseline="0">
              <a:ln>
                <a:noFill/>
              </a:ln>
              <a:solidFill>
                <a:srgbClr val="FFFFFF"/>
              </a:solidFill>
              <a:effectLst/>
              <a:latin typeface="ＭＳ Ｐゴシック" pitchFamily="50" charset="-128"/>
              <a:ea typeface="ＭＳ Ｐゴシック" pitchFamily="50" charset="-128"/>
            </a:endParaRPr>
          </a:p>
        </p:txBody>
      </p:sp>
    </p:spTree>
    <p:extLst>
      <p:ext uri="{BB962C8B-B14F-4D97-AF65-F5344CB8AC3E}">
        <p14:creationId xmlns:p14="http://schemas.microsoft.com/office/powerpoint/2010/main" val="1411389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Tree>
    <p:extLst>
      <p:ext uri="{BB962C8B-B14F-4D97-AF65-F5344CB8AC3E}">
        <p14:creationId xmlns:p14="http://schemas.microsoft.com/office/powerpoint/2010/main" val="4165883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Tree>
    <p:extLst>
      <p:ext uri="{BB962C8B-B14F-4D97-AF65-F5344CB8AC3E}">
        <p14:creationId xmlns:p14="http://schemas.microsoft.com/office/powerpoint/2010/main" val="3473192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 descr="55555image"/>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8991600" cy="180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4" descr="blue"/>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228600" y="6248400"/>
            <a:ext cx="1841500"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6"/>
          <p:cNvSpPr>
            <a:spLocks noGrp="1" noChangeArrowheads="1"/>
          </p:cNvSpPr>
          <p:nvPr>
            <p:ph type="title"/>
          </p:nvPr>
        </p:nvSpPr>
        <p:spPr bwMode="auto">
          <a:xfrm>
            <a:off x="444500" y="0"/>
            <a:ext cx="8229600" cy="736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9" name="Rectangle 7"/>
          <p:cNvSpPr>
            <a:spLocks noGrp="1" noChangeArrowheads="1"/>
          </p:cNvSpPr>
          <p:nvPr>
            <p:ph type="body" idx="1"/>
          </p:nvPr>
        </p:nvSpPr>
        <p:spPr bwMode="auto">
          <a:xfrm>
            <a:off x="115888" y="836613"/>
            <a:ext cx="9028112" cy="5329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 bg1="lt1" tx1="dk1" bg2="lt2" tx2="dk2" accent1="accent1" accent2="accent2" accent3="accent3" accent4="accent4" accent5="accent5" accent6="accent6" hlink="hlink" folHlink="folHlink"/>
  <p:sldLayoutIdLst>
    <p:sldLayoutId id="2147483831"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 id="2147483829" r:id="rId10"/>
    <p:sldLayoutId id="2147483830"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ChangeArrowheads="1"/>
          </p:cNvSpPr>
          <p:nvPr/>
        </p:nvSpPr>
        <p:spPr bwMode="auto">
          <a:xfrm>
            <a:off x="414338" y="1798638"/>
            <a:ext cx="8316912"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spcAft>
                <a:spcPct val="0"/>
              </a:spcAft>
              <a:buChar char="•"/>
              <a:defRPr kumimoji="1" sz="3200">
                <a:solidFill>
                  <a:schemeClr val="tx1"/>
                </a:solidFill>
                <a:latin typeface="Times New Roman" pitchFamily="18" charset="0"/>
                <a:ea typeface="ＭＳ Ｐゴシック" pitchFamily="50" charset="-128"/>
              </a:defRPr>
            </a:lvl1pPr>
            <a:lvl2pPr marL="742950" indent="-285750" eaLnBrk="0" hangingPunct="0">
              <a:spcBef>
                <a:spcPct val="20000"/>
              </a:spcBef>
              <a:spcAft>
                <a:spcPct val="0"/>
              </a:spcAft>
              <a:buChar char="–"/>
              <a:defRPr kumimoji="1" sz="2800">
                <a:solidFill>
                  <a:schemeClr val="tx1"/>
                </a:solidFill>
                <a:latin typeface="Times New Roman" pitchFamily="18" charset="0"/>
                <a:ea typeface="ＭＳ Ｐゴシック" pitchFamily="50" charset="-128"/>
              </a:defRPr>
            </a:lvl2pPr>
            <a:lvl3pPr marL="1143000" indent="-228600" eaLnBrk="0" hangingPunct="0">
              <a:spcBef>
                <a:spcPct val="20000"/>
              </a:spcBef>
              <a:spcAft>
                <a:spcPct val="0"/>
              </a:spcAft>
              <a:buChar char="•"/>
              <a:defRPr kumimoji="1" sz="2400">
                <a:solidFill>
                  <a:schemeClr val="tx1"/>
                </a:solidFill>
                <a:latin typeface="Times New Roman" pitchFamily="18" charset="0"/>
                <a:ea typeface="ＭＳ Ｐゴシック" pitchFamily="50" charset="-128"/>
              </a:defRPr>
            </a:lvl3pPr>
            <a:lvl4pPr marL="1600200" indent="-228600" eaLnBrk="0"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4pPr>
            <a:lvl5pPr marL="2057400" indent="-228600" eaLnBrk="0"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algn="ctr">
              <a:lnSpc>
                <a:spcPct val="100000"/>
              </a:lnSpc>
              <a:spcBef>
                <a:spcPct val="0"/>
              </a:spcBef>
              <a:buFontTx/>
              <a:buNone/>
            </a:pPr>
            <a:r>
              <a:rPr kumimoji="0" lang="en-US" altLang="ja-JP" sz="4400" b="1" dirty="0">
                <a:solidFill>
                  <a:schemeClr val="bg1"/>
                </a:solidFill>
                <a:latin typeface="Arial Narrow" pitchFamily="34" charset="0"/>
              </a:rPr>
              <a:t>Fortinet</a:t>
            </a:r>
            <a:r>
              <a:rPr kumimoji="0" lang="ja-JP" altLang="en-US" sz="4400" b="1" dirty="0">
                <a:solidFill>
                  <a:schemeClr val="bg1"/>
                </a:solidFill>
                <a:latin typeface="Arial Narrow" pitchFamily="34" charset="0"/>
              </a:rPr>
              <a:t>社 “</a:t>
            </a:r>
            <a:r>
              <a:rPr kumimoji="0" lang="en-US" altLang="en-US" sz="4400" b="1" dirty="0">
                <a:solidFill>
                  <a:schemeClr val="bg1"/>
                </a:solidFill>
                <a:latin typeface="Arial Narrow" pitchFamily="34" charset="0"/>
              </a:rPr>
              <a:t>FortiGate</a:t>
            </a:r>
            <a:r>
              <a:rPr kumimoji="0" lang="en-US" altLang="ja-JP" sz="4400" b="1" dirty="0">
                <a:solidFill>
                  <a:schemeClr val="bg1"/>
                </a:solidFill>
                <a:latin typeface="Arial Narrow" pitchFamily="34" charset="0"/>
              </a:rPr>
              <a:t>”</a:t>
            </a:r>
            <a:br>
              <a:rPr kumimoji="0" lang="en-US" altLang="ja-JP" sz="4400" b="1" dirty="0">
                <a:solidFill>
                  <a:schemeClr val="bg1"/>
                </a:solidFill>
                <a:latin typeface="Arial Narrow" pitchFamily="34" charset="0"/>
              </a:rPr>
            </a:br>
            <a:r>
              <a:rPr kumimoji="0" lang="ja-JP" altLang="en-US" sz="3600" b="1" dirty="0">
                <a:solidFill>
                  <a:schemeClr val="bg1"/>
                </a:solidFill>
                <a:latin typeface="Arial Narrow" pitchFamily="34" charset="0"/>
              </a:rPr>
              <a:t>製品評価プログラムについて</a:t>
            </a:r>
          </a:p>
        </p:txBody>
      </p:sp>
      <p:sp>
        <p:nvSpPr>
          <p:cNvPr id="3075" name="Text Box 7"/>
          <p:cNvSpPr txBox="1">
            <a:spLocks noChangeArrowheads="1"/>
          </p:cNvSpPr>
          <p:nvPr/>
        </p:nvSpPr>
        <p:spPr bwMode="auto">
          <a:xfrm>
            <a:off x="4876800" y="5313363"/>
            <a:ext cx="3978275"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eaLnBrk="0" hangingPunct="0">
              <a:spcBef>
                <a:spcPct val="20000"/>
              </a:spcBef>
              <a:spcAft>
                <a:spcPct val="0"/>
              </a:spcAft>
              <a:buChar char="•"/>
              <a:defRPr kumimoji="1" sz="3200">
                <a:solidFill>
                  <a:schemeClr val="tx1"/>
                </a:solidFill>
                <a:latin typeface="Times New Roman" pitchFamily="18" charset="0"/>
                <a:ea typeface="ＭＳ Ｐゴシック" pitchFamily="50" charset="-128"/>
              </a:defRPr>
            </a:lvl1pPr>
            <a:lvl2pPr marL="742950" indent="-285750" eaLnBrk="0" hangingPunct="0">
              <a:spcBef>
                <a:spcPct val="20000"/>
              </a:spcBef>
              <a:spcAft>
                <a:spcPct val="0"/>
              </a:spcAft>
              <a:buChar char="–"/>
              <a:defRPr kumimoji="1" sz="2800">
                <a:solidFill>
                  <a:schemeClr val="tx1"/>
                </a:solidFill>
                <a:latin typeface="Times New Roman" pitchFamily="18" charset="0"/>
                <a:ea typeface="ＭＳ Ｐゴシック" pitchFamily="50" charset="-128"/>
              </a:defRPr>
            </a:lvl2pPr>
            <a:lvl3pPr marL="1143000" indent="-228600" eaLnBrk="0" hangingPunct="0">
              <a:spcBef>
                <a:spcPct val="20000"/>
              </a:spcBef>
              <a:spcAft>
                <a:spcPct val="0"/>
              </a:spcAft>
              <a:buChar char="•"/>
              <a:defRPr kumimoji="1" sz="2400">
                <a:solidFill>
                  <a:schemeClr val="tx1"/>
                </a:solidFill>
                <a:latin typeface="Times New Roman" pitchFamily="18" charset="0"/>
                <a:ea typeface="ＭＳ Ｐゴシック" pitchFamily="50" charset="-128"/>
              </a:defRPr>
            </a:lvl3pPr>
            <a:lvl4pPr marL="1600200" indent="-228600" eaLnBrk="0"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4pPr>
            <a:lvl5pPr marL="2057400" indent="-228600" eaLnBrk="0"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algn="ctr" eaLnBrk="1" hangingPunct="1">
              <a:lnSpc>
                <a:spcPct val="100000"/>
              </a:lnSpc>
              <a:spcBef>
                <a:spcPct val="50000"/>
              </a:spcBef>
              <a:buClr>
                <a:srgbClr val="CC3300"/>
              </a:buClr>
              <a:buFontTx/>
              <a:buNone/>
            </a:pPr>
            <a:r>
              <a:rPr kumimoji="0" lang="ja-JP" altLang="en-US" sz="1800" b="1">
                <a:latin typeface="Century Gothic" pitchFamily="34" charset="0"/>
              </a:rPr>
              <a:t>株式会社ネットワールド　</a:t>
            </a:r>
          </a:p>
          <a:p>
            <a:pPr algn="ctr" eaLnBrk="1" hangingPunct="1">
              <a:lnSpc>
                <a:spcPct val="100000"/>
              </a:lnSpc>
              <a:spcBef>
                <a:spcPct val="50000"/>
              </a:spcBef>
              <a:buClr>
                <a:srgbClr val="CC3300"/>
              </a:buClr>
              <a:buFontTx/>
              <a:buNone/>
            </a:pPr>
            <a:r>
              <a:rPr kumimoji="0" lang="ja-JP" altLang="en-US" sz="1800" b="1">
                <a:latin typeface="Century Gothic" pitchFamily="34" charset="0"/>
              </a:rPr>
              <a:t>マーケティング本部</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1"/>
          <p:cNvSpPr txBox="1">
            <a:spLocks noGrp="1"/>
          </p:cNvSpPr>
          <p:nvPr/>
        </p:nvSpPr>
        <p:spPr bwMode="auto">
          <a:xfrm>
            <a:off x="8916988" y="6643688"/>
            <a:ext cx="69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nchor="ctr" anchorCtr="1">
            <a:spAutoFit/>
          </a:bodyPr>
          <a:lstStyle>
            <a:lvl1pPr eaLnBrk="0" hangingPunct="0">
              <a:spcBef>
                <a:spcPct val="20000"/>
              </a:spcBef>
              <a:spcAft>
                <a:spcPct val="0"/>
              </a:spcAft>
              <a:buChar char="•"/>
              <a:defRPr kumimoji="1" sz="3200">
                <a:solidFill>
                  <a:schemeClr val="tx1"/>
                </a:solidFill>
                <a:latin typeface="Times New Roman" pitchFamily="18" charset="0"/>
                <a:ea typeface="ＭＳ Ｐゴシック" pitchFamily="50" charset="-128"/>
              </a:defRPr>
            </a:lvl1pPr>
            <a:lvl2pPr marL="742950" indent="-285750" eaLnBrk="0" hangingPunct="0">
              <a:spcBef>
                <a:spcPct val="20000"/>
              </a:spcBef>
              <a:spcAft>
                <a:spcPct val="0"/>
              </a:spcAft>
              <a:buChar char="–"/>
              <a:defRPr kumimoji="1" sz="2800">
                <a:solidFill>
                  <a:schemeClr val="tx1"/>
                </a:solidFill>
                <a:latin typeface="Times New Roman" pitchFamily="18" charset="0"/>
                <a:ea typeface="ＭＳ Ｐゴシック" pitchFamily="50" charset="-128"/>
              </a:defRPr>
            </a:lvl2pPr>
            <a:lvl3pPr marL="1143000" indent="-228600" eaLnBrk="0" hangingPunct="0">
              <a:spcBef>
                <a:spcPct val="20000"/>
              </a:spcBef>
              <a:spcAft>
                <a:spcPct val="0"/>
              </a:spcAft>
              <a:buChar char="•"/>
              <a:defRPr kumimoji="1" sz="2400">
                <a:solidFill>
                  <a:schemeClr val="tx1"/>
                </a:solidFill>
                <a:latin typeface="Times New Roman" pitchFamily="18" charset="0"/>
                <a:ea typeface="ＭＳ Ｐゴシック" pitchFamily="50" charset="-128"/>
              </a:defRPr>
            </a:lvl3pPr>
            <a:lvl4pPr marL="1600200" indent="-228600" eaLnBrk="0"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4pPr>
            <a:lvl5pPr marL="2057400" indent="-228600" eaLnBrk="0"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algn="ctr">
              <a:lnSpc>
                <a:spcPct val="100000"/>
              </a:lnSpc>
              <a:spcBef>
                <a:spcPct val="0"/>
              </a:spcBef>
              <a:buFontTx/>
              <a:buNone/>
            </a:pPr>
            <a:fld id="{45C632E8-A071-41A1-BA45-C694B3F88C17}" type="slidenum">
              <a:rPr kumimoji="0" lang="ja-JP" altLang="en-US" sz="1000" b="1">
                <a:solidFill>
                  <a:srgbClr val="333333"/>
                </a:solidFill>
                <a:latin typeface="Arial" charset="0"/>
                <a:cs typeface="Arial" charset="0"/>
              </a:rPr>
              <a:pPr algn="ctr">
                <a:lnSpc>
                  <a:spcPct val="100000"/>
                </a:lnSpc>
                <a:spcBef>
                  <a:spcPct val="0"/>
                </a:spcBef>
                <a:buFontTx/>
                <a:buNone/>
              </a:pPr>
              <a:t>2</a:t>
            </a:fld>
            <a:endParaRPr kumimoji="0" lang="en-US" altLang="ja-JP" sz="1000" b="1">
              <a:solidFill>
                <a:srgbClr val="333333"/>
              </a:solidFill>
              <a:latin typeface="Arial" charset="0"/>
              <a:cs typeface="Arial" charset="0"/>
            </a:endParaRPr>
          </a:p>
        </p:txBody>
      </p:sp>
      <p:sp>
        <p:nvSpPr>
          <p:cNvPr id="4099" name="Text Box 23"/>
          <p:cNvSpPr txBox="1">
            <a:spLocks noChangeArrowheads="1"/>
          </p:cNvSpPr>
          <p:nvPr/>
        </p:nvSpPr>
        <p:spPr bwMode="auto">
          <a:xfrm>
            <a:off x="1138238" y="266700"/>
            <a:ext cx="67976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eaLnBrk="0" hangingPunct="0">
              <a:spcBef>
                <a:spcPct val="20000"/>
              </a:spcBef>
              <a:spcAft>
                <a:spcPct val="0"/>
              </a:spcAft>
              <a:buChar char="•"/>
              <a:defRPr kumimoji="1" sz="3200">
                <a:solidFill>
                  <a:schemeClr val="tx1"/>
                </a:solidFill>
                <a:latin typeface="Times New Roman" pitchFamily="18" charset="0"/>
                <a:ea typeface="ＭＳ Ｐゴシック" pitchFamily="50" charset="-128"/>
              </a:defRPr>
            </a:lvl1pPr>
            <a:lvl2pPr marL="742950" indent="-285750" eaLnBrk="0" hangingPunct="0">
              <a:spcBef>
                <a:spcPct val="20000"/>
              </a:spcBef>
              <a:spcAft>
                <a:spcPct val="0"/>
              </a:spcAft>
              <a:buChar char="–"/>
              <a:defRPr kumimoji="1" sz="2800">
                <a:solidFill>
                  <a:schemeClr val="tx1"/>
                </a:solidFill>
                <a:latin typeface="Times New Roman" pitchFamily="18" charset="0"/>
                <a:ea typeface="ＭＳ Ｐゴシック" pitchFamily="50" charset="-128"/>
              </a:defRPr>
            </a:lvl2pPr>
            <a:lvl3pPr marL="1143000" indent="-228600" eaLnBrk="0" hangingPunct="0">
              <a:spcBef>
                <a:spcPct val="20000"/>
              </a:spcBef>
              <a:spcAft>
                <a:spcPct val="0"/>
              </a:spcAft>
              <a:buChar char="•"/>
              <a:defRPr kumimoji="1" sz="2400">
                <a:solidFill>
                  <a:schemeClr val="tx1"/>
                </a:solidFill>
                <a:latin typeface="Times New Roman" pitchFamily="18" charset="0"/>
                <a:ea typeface="ＭＳ Ｐゴシック" pitchFamily="50" charset="-128"/>
              </a:defRPr>
            </a:lvl3pPr>
            <a:lvl4pPr marL="1600200" indent="-228600" eaLnBrk="0"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4pPr>
            <a:lvl5pPr marL="2057400" indent="-228600" eaLnBrk="0"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algn="ctr" eaLnBrk="1" hangingPunct="1">
              <a:lnSpc>
                <a:spcPct val="100000"/>
              </a:lnSpc>
              <a:spcBef>
                <a:spcPct val="50000"/>
              </a:spcBef>
              <a:buClr>
                <a:srgbClr val="CC3300"/>
              </a:buClr>
              <a:buFontTx/>
              <a:buNone/>
            </a:pPr>
            <a:r>
              <a:rPr kumimoji="0" lang="ja-JP" altLang="en-US" sz="2800" b="1" u="sng">
                <a:latin typeface="Century Gothic" pitchFamily="34" charset="0"/>
              </a:rPr>
              <a:t>プログラムの説明</a:t>
            </a:r>
          </a:p>
        </p:txBody>
      </p:sp>
      <p:sp>
        <p:nvSpPr>
          <p:cNvPr id="4100" name="Rectangle 24"/>
          <p:cNvSpPr>
            <a:spLocks noChangeArrowheads="1"/>
          </p:cNvSpPr>
          <p:nvPr/>
        </p:nvSpPr>
        <p:spPr bwMode="auto">
          <a:xfrm>
            <a:off x="381000" y="1066800"/>
            <a:ext cx="9220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spcAft>
                <a:spcPct val="0"/>
              </a:spcAft>
              <a:buChar char="•"/>
              <a:defRPr kumimoji="1" sz="3200">
                <a:solidFill>
                  <a:schemeClr val="tx1"/>
                </a:solidFill>
                <a:latin typeface="Times New Roman" pitchFamily="18" charset="0"/>
                <a:ea typeface="ＭＳ Ｐゴシック" pitchFamily="50" charset="-128"/>
              </a:defRPr>
            </a:lvl1pPr>
            <a:lvl2pPr marL="742950" indent="-285750" eaLnBrk="0" hangingPunct="0">
              <a:spcBef>
                <a:spcPct val="20000"/>
              </a:spcBef>
              <a:spcAft>
                <a:spcPct val="0"/>
              </a:spcAft>
              <a:buChar char="–"/>
              <a:defRPr kumimoji="1" sz="2800">
                <a:solidFill>
                  <a:schemeClr val="tx1"/>
                </a:solidFill>
                <a:latin typeface="Times New Roman" pitchFamily="18" charset="0"/>
                <a:ea typeface="ＭＳ Ｐゴシック" pitchFamily="50" charset="-128"/>
              </a:defRPr>
            </a:lvl2pPr>
            <a:lvl3pPr marL="1143000" indent="-228600" eaLnBrk="0" hangingPunct="0">
              <a:spcBef>
                <a:spcPct val="20000"/>
              </a:spcBef>
              <a:spcAft>
                <a:spcPct val="0"/>
              </a:spcAft>
              <a:buChar char="•"/>
              <a:defRPr kumimoji="1" sz="2400">
                <a:solidFill>
                  <a:schemeClr val="tx1"/>
                </a:solidFill>
                <a:latin typeface="Times New Roman" pitchFamily="18" charset="0"/>
                <a:ea typeface="ＭＳ Ｐゴシック" pitchFamily="50" charset="-128"/>
              </a:defRPr>
            </a:lvl3pPr>
            <a:lvl4pPr marL="1600200" indent="-228600" eaLnBrk="0"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4pPr>
            <a:lvl5pPr marL="2057400" indent="-228600" eaLnBrk="0"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lnSpc>
                <a:spcPct val="100000"/>
              </a:lnSpc>
              <a:spcBef>
                <a:spcPct val="0"/>
              </a:spcBef>
              <a:buFontTx/>
              <a:buNone/>
            </a:pPr>
            <a:r>
              <a:rPr lang="ja-JP" altLang="en-US" sz="2000" b="1" dirty="0">
                <a:solidFill>
                  <a:schemeClr val="tx2"/>
                </a:solidFill>
              </a:rPr>
              <a:t>■ 手続き</a:t>
            </a:r>
            <a:br>
              <a:rPr lang="ja-JP" altLang="en-US" sz="2000" b="1" dirty="0">
                <a:solidFill>
                  <a:schemeClr val="tx2"/>
                </a:solidFill>
              </a:rPr>
            </a:br>
            <a:r>
              <a:rPr lang="ja-JP" altLang="en-US" sz="2000" dirty="0">
                <a:solidFill>
                  <a:schemeClr val="tx2"/>
                </a:solidFill>
              </a:rPr>
              <a:t>　　－申込書に必要事項をご記入の上、ご提出をお願い致します</a:t>
            </a:r>
            <a:br>
              <a:rPr lang="ja-JP" altLang="en-US" sz="2000" dirty="0">
                <a:solidFill>
                  <a:schemeClr val="tx2"/>
                </a:solidFill>
              </a:rPr>
            </a:br>
            <a:r>
              <a:rPr lang="ja-JP" altLang="en-US" sz="2000" b="1" dirty="0">
                <a:solidFill>
                  <a:schemeClr val="tx2"/>
                </a:solidFill>
              </a:rPr>
              <a:t>■ 納期</a:t>
            </a:r>
            <a:br>
              <a:rPr lang="ja-JP" altLang="en-US" sz="2000" b="1" dirty="0">
                <a:solidFill>
                  <a:schemeClr val="tx2"/>
                </a:solidFill>
              </a:rPr>
            </a:br>
            <a:r>
              <a:rPr lang="ja-JP" altLang="en-US" sz="2000" dirty="0">
                <a:solidFill>
                  <a:schemeClr val="tx2"/>
                </a:solidFill>
              </a:rPr>
              <a:t>　　－申込後、数日で発送致します（在庫にある場合）</a:t>
            </a:r>
            <a:br>
              <a:rPr lang="ja-JP" altLang="en-US" sz="2000" dirty="0">
                <a:solidFill>
                  <a:schemeClr val="tx2"/>
                </a:solidFill>
              </a:rPr>
            </a:br>
            <a:r>
              <a:rPr lang="ja-JP" altLang="en-US" sz="2000" b="1" dirty="0">
                <a:solidFill>
                  <a:schemeClr val="tx2"/>
                </a:solidFill>
              </a:rPr>
              <a:t>■ 評価期間</a:t>
            </a:r>
            <a:br>
              <a:rPr lang="ja-JP" altLang="en-US" sz="2000" b="1" dirty="0">
                <a:solidFill>
                  <a:schemeClr val="tx2"/>
                </a:solidFill>
              </a:rPr>
            </a:br>
            <a:r>
              <a:rPr lang="ja-JP" altLang="en-US" sz="2000" dirty="0">
                <a:solidFill>
                  <a:schemeClr val="tx2"/>
                </a:solidFill>
              </a:rPr>
              <a:t>　　－</a:t>
            </a:r>
            <a:r>
              <a:rPr lang="en-US" altLang="ja-JP" sz="2000" b="1" dirty="0">
                <a:solidFill>
                  <a:schemeClr val="tx2"/>
                </a:solidFill>
              </a:rPr>
              <a:t>2</a:t>
            </a:r>
            <a:r>
              <a:rPr lang="ja-JP" altLang="en-US" sz="2000" b="1" dirty="0">
                <a:solidFill>
                  <a:schemeClr val="tx2"/>
                </a:solidFill>
              </a:rPr>
              <a:t>週間</a:t>
            </a:r>
            <a:br>
              <a:rPr lang="ja-JP" altLang="en-US" sz="2000" b="1" dirty="0">
                <a:solidFill>
                  <a:schemeClr val="tx2"/>
                </a:solidFill>
              </a:rPr>
            </a:br>
            <a:r>
              <a:rPr lang="ja-JP" altLang="en-US" sz="2000" b="1" dirty="0">
                <a:solidFill>
                  <a:schemeClr val="tx2"/>
                </a:solidFill>
              </a:rPr>
              <a:t>　　</a:t>
            </a:r>
            <a:r>
              <a:rPr lang="en-US" altLang="ja-JP" sz="2000" dirty="0">
                <a:solidFill>
                  <a:schemeClr val="tx2"/>
                </a:solidFill>
              </a:rPr>
              <a:t>※</a:t>
            </a:r>
            <a:r>
              <a:rPr lang="ja-JP" altLang="en-US" sz="2000" dirty="0">
                <a:solidFill>
                  <a:schemeClr val="tx2"/>
                </a:solidFill>
              </a:rPr>
              <a:t>ご返却の際の送料はお客様負担となります。</a:t>
            </a:r>
            <a:br>
              <a:rPr lang="ja-JP" altLang="en-US" sz="2000" dirty="0">
                <a:solidFill>
                  <a:schemeClr val="tx2"/>
                </a:solidFill>
              </a:rPr>
            </a:br>
            <a:r>
              <a:rPr lang="ja-JP" altLang="en-US" sz="2000" b="1" dirty="0">
                <a:solidFill>
                  <a:schemeClr val="tx2"/>
                </a:solidFill>
              </a:rPr>
              <a:t>■ 製品評価に関しての注意事項</a:t>
            </a:r>
            <a:br>
              <a:rPr lang="ja-JP" altLang="en-US" sz="2000" b="1" dirty="0">
                <a:solidFill>
                  <a:schemeClr val="tx2"/>
                </a:solidFill>
              </a:rPr>
            </a:br>
            <a:r>
              <a:rPr lang="ja-JP" altLang="en-US" sz="2000" dirty="0">
                <a:solidFill>
                  <a:schemeClr val="tx2"/>
                </a:solidFill>
              </a:rPr>
              <a:t>　　－評価期間終了後、評価機を返却される場合は下記の点にご注意ください</a:t>
            </a:r>
            <a:endParaRPr lang="en-US" altLang="ja-JP" sz="2000" dirty="0">
              <a:solidFill>
                <a:schemeClr val="tx2"/>
              </a:solidFill>
            </a:endParaRPr>
          </a:p>
          <a:p>
            <a:pPr eaLnBrk="1" hangingPunct="1">
              <a:lnSpc>
                <a:spcPct val="100000"/>
              </a:lnSpc>
              <a:spcBef>
                <a:spcPct val="0"/>
              </a:spcBef>
              <a:buFontTx/>
              <a:buNone/>
            </a:pPr>
            <a:br>
              <a:rPr lang="ja-JP" altLang="en-US" sz="900" dirty="0">
                <a:solidFill>
                  <a:schemeClr val="tx2"/>
                </a:solidFill>
              </a:rPr>
            </a:br>
            <a:r>
              <a:rPr lang="ja-JP" altLang="en-US" sz="1600" dirty="0">
                <a:solidFill>
                  <a:schemeClr val="tx2"/>
                </a:solidFill>
              </a:rPr>
              <a:t>　</a:t>
            </a:r>
            <a:r>
              <a:rPr lang="en-US" altLang="ja-JP" sz="2000" b="1" dirty="0">
                <a:solidFill>
                  <a:srgbClr val="FF0000"/>
                </a:solidFill>
              </a:rPr>
              <a:t>※</a:t>
            </a:r>
            <a:r>
              <a:rPr lang="ja-JP" altLang="en-US" sz="2000" b="1" dirty="0">
                <a:solidFill>
                  <a:srgbClr val="FF0000"/>
                </a:solidFill>
              </a:rPr>
              <a:t>本体および付属品がすべて揃っていること</a:t>
            </a:r>
            <a:br>
              <a:rPr lang="ja-JP" altLang="en-US" sz="2000" b="1" dirty="0">
                <a:solidFill>
                  <a:srgbClr val="FF0000"/>
                </a:solidFill>
              </a:rPr>
            </a:br>
            <a:r>
              <a:rPr lang="ja-JP" altLang="en-US" sz="2000" b="1" dirty="0">
                <a:solidFill>
                  <a:srgbClr val="FF0000"/>
                </a:solidFill>
              </a:rPr>
              <a:t>　</a:t>
            </a:r>
            <a:r>
              <a:rPr lang="en-US" altLang="ja-JP" sz="2000" b="1" dirty="0">
                <a:solidFill>
                  <a:srgbClr val="FF0000"/>
                </a:solidFill>
              </a:rPr>
              <a:t>※</a:t>
            </a:r>
            <a:r>
              <a:rPr lang="ja-JP" altLang="en-US" sz="2000" b="1" dirty="0">
                <a:solidFill>
                  <a:srgbClr val="FF0000"/>
                </a:solidFill>
              </a:rPr>
              <a:t>基本的には、納品時と同じ状態にして返却して頂くことが条件となります</a:t>
            </a:r>
          </a:p>
        </p:txBody>
      </p:sp>
      <p:sp>
        <p:nvSpPr>
          <p:cNvPr id="9241" name="Rectangle 25"/>
          <p:cNvSpPr>
            <a:spLocks noChangeArrowheads="1"/>
          </p:cNvSpPr>
          <p:nvPr/>
        </p:nvSpPr>
        <p:spPr bwMode="auto">
          <a:xfrm>
            <a:off x="522514" y="5301182"/>
            <a:ext cx="8158348" cy="935038"/>
          </a:xfrm>
          <a:prstGeom prst="rect">
            <a:avLst/>
          </a:prstGeom>
          <a:noFill/>
          <a:ln w="9525">
            <a:noFill/>
            <a:miter lim="800000"/>
            <a:headEnd/>
            <a:tailEnd/>
          </a:ln>
        </p:spPr>
        <p:txBody>
          <a:bodyPr/>
          <a:lstStyle/>
          <a:p>
            <a:pPr marL="342900" indent="-342900" eaLnBrk="0" hangingPunct="0">
              <a:lnSpc>
                <a:spcPct val="100000"/>
              </a:lnSpc>
              <a:spcBef>
                <a:spcPct val="20000"/>
              </a:spcBef>
              <a:spcAft>
                <a:spcPct val="0"/>
              </a:spcAft>
              <a:buClr>
                <a:srgbClr val="ED1B2D"/>
              </a:buClr>
              <a:buFont typeface="Times" pitchFamily="1" charset="0"/>
              <a:buNone/>
              <a:defRPr/>
            </a:pPr>
            <a:r>
              <a:rPr lang="ja-JP" altLang="en-US" sz="1600" b="1" u="sng" dirty="0">
                <a:solidFill>
                  <a:srgbClr val="FF0000"/>
                </a:solidFill>
                <a:effectLst>
                  <a:outerShdw blurRad="38100" dist="38100" dir="2700000" algn="tl">
                    <a:srgbClr val="C0C0C0"/>
                  </a:outerShdw>
                </a:effectLst>
                <a:latin typeface="Arial" charset="0"/>
                <a:cs typeface="Arial" charset="0"/>
              </a:rPr>
              <a:t>ご返却頂いた評価機の本体あるいは付属品等に破損・欠品があった場合、相当分の代金を</a:t>
            </a:r>
          </a:p>
          <a:p>
            <a:pPr marL="342900" indent="-342900" eaLnBrk="0" hangingPunct="0">
              <a:lnSpc>
                <a:spcPct val="100000"/>
              </a:lnSpc>
              <a:spcBef>
                <a:spcPct val="20000"/>
              </a:spcBef>
              <a:spcAft>
                <a:spcPct val="0"/>
              </a:spcAft>
              <a:buClr>
                <a:srgbClr val="ED1B2D"/>
              </a:buClr>
              <a:buFont typeface="Times" pitchFamily="1" charset="0"/>
              <a:buNone/>
              <a:defRPr/>
            </a:pPr>
            <a:r>
              <a:rPr lang="ja-JP" altLang="en-US" sz="1600" b="1" u="sng" dirty="0">
                <a:solidFill>
                  <a:srgbClr val="FF0000"/>
                </a:solidFill>
                <a:effectLst>
                  <a:outerShdw blurRad="38100" dist="38100" dir="2700000" algn="tl">
                    <a:srgbClr val="C0C0C0"/>
                  </a:outerShdw>
                </a:effectLst>
                <a:latin typeface="Arial" charset="0"/>
                <a:cs typeface="Arial" charset="0"/>
              </a:rPr>
              <a:t>お支払い頂く場合がございます。また評価機の台数が限られておりますので貸出が困難な</a:t>
            </a:r>
          </a:p>
          <a:p>
            <a:pPr marL="342900" indent="-342900" eaLnBrk="0" hangingPunct="0">
              <a:lnSpc>
                <a:spcPct val="100000"/>
              </a:lnSpc>
              <a:spcBef>
                <a:spcPct val="20000"/>
              </a:spcBef>
              <a:spcAft>
                <a:spcPct val="0"/>
              </a:spcAft>
              <a:buClr>
                <a:srgbClr val="ED1B2D"/>
              </a:buClr>
              <a:buFont typeface="Times" pitchFamily="1" charset="0"/>
              <a:buNone/>
              <a:defRPr/>
            </a:pPr>
            <a:r>
              <a:rPr lang="ja-JP" altLang="en-US" sz="1600" b="1" u="sng" dirty="0">
                <a:solidFill>
                  <a:srgbClr val="FF0000"/>
                </a:solidFill>
                <a:effectLst>
                  <a:outerShdw blurRad="38100" dist="38100" dir="2700000" algn="tl">
                    <a:srgbClr val="C0C0C0"/>
                  </a:outerShdw>
                </a:effectLst>
                <a:latin typeface="Arial" charset="0"/>
                <a:cs typeface="Arial" charset="0"/>
              </a:rPr>
              <a:t>場合もございますので予めご了承ください</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1"/>
          <p:cNvSpPr txBox="1">
            <a:spLocks noGrp="1"/>
          </p:cNvSpPr>
          <p:nvPr/>
        </p:nvSpPr>
        <p:spPr bwMode="auto">
          <a:xfrm>
            <a:off x="8916988" y="6643688"/>
            <a:ext cx="69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nchor="ctr" anchorCtr="1">
            <a:spAutoFit/>
          </a:bodyPr>
          <a:lstStyle>
            <a:lvl1pPr eaLnBrk="0" hangingPunct="0">
              <a:spcBef>
                <a:spcPct val="20000"/>
              </a:spcBef>
              <a:spcAft>
                <a:spcPct val="0"/>
              </a:spcAft>
              <a:buChar char="•"/>
              <a:defRPr kumimoji="1" sz="3200">
                <a:solidFill>
                  <a:schemeClr val="tx1"/>
                </a:solidFill>
                <a:latin typeface="Times New Roman" pitchFamily="18" charset="0"/>
                <a:ea typeface="ＭＳ Ｐゴシック" pitchFamily="50" charset="-128"/>
              </a:defRPr>
            </a:lvl1pPr>
            <a:lvl2pPr marL="742950" indent="-285750" eaLnBrk="0" hangingPunct="0">
              <a:spcBef>
                <a:spcPct val="20000"/>
              </a:spcBef>
              <a:spcAft>
                <a:spcPct val="0"/>
              </a:spcAft>
              <a:buChar char="–"/>
              <a:defRPr kumimoji="1" sz="2800">
                <a:solidFill>
                  <a:schemeClr val="tx1"/>
                </a:solidFill>
                <a:latin typeface="Times New Roman" pitchFamily="18" charset="0"/>
                <a:ea typeface="ＭＳ Ｐゴシック" pitchFamily="50" charset="-128"/>
              </a:defRPr>
            </a:lvl2pPr>
            <a:lvl3pPr marL="1143000" indent="-228600" eaLnBrk="0" hangingPunct="0">
              <a:spcBef>
                <a:spcPct val="20000"/>
              </a:spcBef>
              <a:spcAft>
                <a:spcPct val="0"/>
              </a:spcAft>
              <a:buChar char="•"/>
              <a:defRPr kumimoji="1" sz="2400">
                <a:solidFill>
                  <a:schemeClr val="tx1"/>
                </a:solidFill>
                <a:latin typeface="Times New Roman" pitchFamily="18" charset="0"/>
                <a:ea typeface="ＭＳ Ｐゴシック" pitchFamily="50" charset="-128"/>
              </a:defRPr>
            </a:lvl3pPr>
            <a:lvl4pPr marL="1600200" indent="-228600" eaLnBrk="0"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4pPr>
            <a:lvl5pPr marL="2057400" indent="-228600" eaLnBrk="0"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algn="ctr">
              <a:lnSpc>
                <a:spcPct val="100000"/>
              </a:lnSpc>
              <a:spcBef>
                <a:spcPct val="0"/>
              </a:spcBef>
              <a:buFontTx/>
              <a:buNone/>
            </a:pPr>
            <a:fld id="{35FE3D28-D7E9-41AE-95F8-2E1E832EB2A4}" type="slidenum">
              <a:rPr kumimoji="0" lang="ja-JP" altLang="en-US" sz="1000" b="1">
                <a:solidFill>
                  <a:srgbClr val="333333"/>
                </a:solidFill>
                <a:latin typeface="Arial" charset="0"/>
                <a:cs typeface="Arial" charset="0"/>
              </a:rPr>
              <a:pPr algn="ctr">
                <a:lnSpc>
                  <a:spcPct val="100000"/>
                </a:lnSpc>
                <a:spcBef>
                  <a:spcPct val="0"/>
                </a:spcBef>
                <a:buFontTx/>
                <a:buNone/>
              </a:pPr>
              <a:t>3</a:t>
            </a:fld>
            <a:endParaRPr kumimoji="0" lang="en-US" altLang="ja-JP" sz="1000" b="1">
              <a:solidFill>
                <a:srgbClr val="333333"/>
              </a:solidFill>
              <a:latin typeface="Arial" charset="0"/>
              <a:cs typeface="Arial" charset="0"/>
            </a:endParaRPr>
          </a:p>
        </p:txBody>
      </p:sp>
      <p:sp>
        <p:nvSpPr>
          <p:cNvPr id="32791" name="Rectangle 23"/>
          <p:cNvSpPr>
            <a:spLocks noChangeArrowheads="1"/>
          </p:cNvSpPr>
          <p:nvPr/>
        </p:nvSpPr>
        <p:spPr bwMode="auto">
          <a:xfrm>
            <a:off x="1193800" y="1099035"/>
            <a:ext cx="7304088" cy="366713"/>
          </a:xfrm>
          <a:prstGeom prst="rect">
            <a:avLst/>
          </a:prstGeom>
          <a:noFill/>
          <a:ln w="9525">
            <a:noFill/>
            <a:miter lim="800000"/>
            <a:headEnd/>
            <a:tailEnd/>
          </a:ln>
        </p:spPr>
        <p:txBody>
          <a:bodyPr>
            <a:spAutoFit/>
          </a:bodyPr>
          <a:lstStyle/>
          <a:p>
            <a:pPr>
              <a:lnSpc>
                <a:spcPct val="100000"/>
              </a:lnSpc>
              <a:spcAft>
                <a:spcPct val="0"/>
              </a:spcAft>
              <a:defRPr/>
            </a:pPr>
            <a:r>
              <a:rPr kumimoji="1" lang="ja-JP" altLang="en-US" sz="1800" b="1" u="sng" dirty="0">
                <a:solidFill>
                  <a:srgbClr val="000066"/>
                </a:solidFill>
                <a:effectLst>
                  <a:outerShdw blurRad="38100" dist="38100" dir="2700000" algn="tl">
                    <a:srgbClr val="C0C0C0"/>
                  </a:outerShdw>
                </a:effectLst>
                <a:latin typeface="Times New Roman" pitchFamily="18" charset="0"/>
                <a:cs typeface="Arial" charset="0"/>
              </a:rPr>
              <a:t>評価期間 </a:t>
            </a:r>
            <a:r>
              <a:rPr kumimoji="1" lang="en-US" altLang="ja-JP" sz="1800" b="1" u="sng" dirty="0">
                <a:solidFill>
                  <a:srgbClr val="000066"/>
                </a:solidFill>
                <a:effectLst>
                  <a:outerShdw blurRad="38100" dist="38100" dir="2700000" algn="tl">
                    <a:srgbClr val="C0C0C0"/>
                  </a:outerShdw>
                </a:effectLst>
                <a:latin typeface="Times New Roman" pitchFamily="18" charset="0"/>
                <a:cs typeface="Arial" charset="0"/>
              </a:rPr>
              <a:t>          </a:t>
            </a:r>
            <a:r>
              <a:rPr kumimoji="1" lang="ja-JP" altLang="en-US" sz="1800" b="1" u="sng" dirty="0">
                <a:solidFill>
                  <a:srgbClr val="000066"/>
                </a:solidFill>
                <a:effectLst>
                  <a:outerShdw blurRad="38100" dist="38100" dir="2700000" algn="tl">
                    <a:srgbClr val="C0C0C0"/>
                  </a:outerShdw>
                </a:effectLst>
                <a:latin typeface="Times New Roman" pitchFamily="18" charset="0"/>
                <a:cs typeface="Arial" charset="0"/>
              </a:rPr>
              <a:t>年         月         日 ～  </a:t>
            </a:r>
            <a:r>
              <a:rPr kumimoji="1" lang="en-US" altLang="ja-JP" sz="1800" b="1" u="sng" dirty="0">
                <a:solidFill>
                  <a:srgbClr val="000066"/>
                </a:solidFill>
                <a:effectLst>
                  <a:outerShdw blurRad="38100" dist="38100" dir="2700000" algn="tl">
                    <a:srgbClr val="C0C0C0"/>
                  </a:outerShdw>
                </a:effectLst>
                <a:latin typeface="Times New Roman" pitchFamily="18" charset="0"/>
                <a:cs typeface="Arial" charset="0"/>
              </a:rPr>
              <a:t>        </a:t>
            </a:r>
            <a:r>
              <a:rPr kumimoji="1" lang="ja-JP" altLang="en-US" sz="1800" b="1" u="sng" dirty="0">
                <a:solidFill>
                  <a:srgbClr val="000066"/>
                </a:solidFill>
                <a:effectLst>
                  <a:outerShdw blurRad="38100" dist="38100" dir="2700000" algn="tl">
                    <a:srgbClr val="C0C0C0"/>
                  </a:outerShdw>
                </a:effectLst>
                <a:latin typeface="Times New Roman" pitchFamily="18" charset="0"/>
                <a:cs typeface="Arial" charset="0"/>
              </a:rPr>
              <a:t>年         月         日まで</a:t>
            </a:r>
          </a:p>
        </p:txBody>
      </p:sp>
      <p:sp>
        <p:nvSpPr>
          <p:cNvPr id="5124" name="Text Box 29"/>
          <p:cNvSpPr txBox="1">
            <a:spLocks noChangeArrowheads="1"/>
          </p:cNvSpPr>
          <p:nvPr/>
        </p:nvSpPr>
        <p:spPr bwMode="auto">
          <a:xfrm>
            <a:off x="441125" y="3806952"/>
            <a:ext cx="8408988"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spcAft>
                <a:spcPct val="0"/>
              </a:spcAft>
              <a:buChar char="•"/>
              <a:defRPr kumimoji="1" sz="3200">
                <a:solidFill>
                  <a:schemeClr val="tx1"/>
                </a:solidFill>
                <a:latin typeface="Times New Roman" pitchFamily="18" charset="0"/>
                <a:ea typeface="ＭＳ Ｐゴシック" pitchFamily="50" charset="-128"/>
              </a:defRPr>
            </a:lvl1pPr>
            <a:lvl2pPr marL="742950" indent="-285750" eaLnBrk="0" hangingPunct="0">
              <a:spcBef>
                <a:spcPct val="20000"/>
              </a:spcBef>
              <a:spcAft>
                <a:spcPct val="0"/>
              </a:spcAft>
              <a:buChar char="–"/>
              <a:defRPr kumimoji="1" sz="2800">
                <a:solidFill>
                  <a:schemeClr val="tx1"/>
                </a:solidFill>
                <a:latin typeface="Times New Roman" pitchFamily="18" charset="0"/>
                <a:ea typeface="ＭＳ Ｐゴシック" pitchFamily="50" charset="-128"/>
              </a:defRPr>
            </a:lvl2pPr>
            <a:lvl3pPr marL="1143000" indent="-228600" eaLnBrk="0" hangingPunct="0">
              <a:spcBef>
                <a:spcPct val="20000"/>
              </a:spcBef>
              <a:spcAft>
                <a:spcPct val="0"/>
              </a:spcAft>
              <a:buChar char="•"/>
              <a:defRPr kumimoji="1" sz="2400">
                <a:solidFill>
                  <a:schemeClr val="tx1"/>
                </a:solidFill>
                <a:latin typeface="Times New Roman" pitchFamily="18" charset="0"/>
                <a:ea typeface="ＭＳ Ｐゴシック" pitchFamily="50" charset="-128"/>
              </a:defRPr>
            </a:lvl3pPr>
            <a:lvl4pPr marL="1600200" indent="-228600" eaLnBrk="0"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4pPr>
            <a:lvl5pPr marL="2057400" indent="-228600" eaLnBrk="0"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lnSpc>
                <a:spcPct val="100000"/>
              </a:lnSpc>
              <a:spcBef>
                <a:spcPct val="50000"/>
              </a:spcBef>
              <a:buFontTx/>
              <a:buNone/>
            </a:pPr>
            <a:r>
              <a:rPr lang="ja-JP" altLang="en-US" sz="1200" b="1" u="sng" dirty="0">
                <a:solidFill>
                  <a:srgbClr val="FF0000"/>
                </a:solidFill>
                <a:latin typeface="ＭＳ Ｐゴシック" pitchFamily="50" charset="-128"/>
              </a:rPr>
              <a:t>ご返却頂いた評価機の本体あるいは付属品等に破損・欠品があった場合、相当分の代金をお支払い頂く場合がございます。</a:t>
            </a:r>
          </a:p>
          <a:p>
            <a:pPr eaLnBrk="1" hangingPunct="1">
              <a:lnSpc>
                <a:spcPct val="100000"/>
              </a:lnSpc>
              <a:spcBef>
                <a:spcPct val="50000"/>
              </a:spcBef>
              <a:buFontTx/>
              <a:buNone/>
            </a:pPr>
            <a:r>
              <a:rPr lang="ja-JP" altLang="en-US" sz="1200" b="1" u="sng" dirty="0">
                <a:solidFill>
                  <a:srgbClr val="FF0000"/>
                </a:solidFill>
                <a:latin typeface="ＭＳ Ｐゴシック" pitchFamily="50" charset="-128"/>
              </a:rPr>
              <a:t>また評価機の台数が限られておりますので貸出が困難な場合もございますので予めご了承ください。</a:t>
            </a:r>
          </a:p>
        </p:txBody>
      </p:sp>
      <p:sp>
        <p:nvSpPr>
          <p:cNvPr id="5126" name="Rectangle 26"/>
          <p:cNvSpPr>
            <a:spLocks noChangeArrowheads="1"/>
          </p:cNvSpPr>
          <p:nvPr/>
        </p:nvSpPr>
        <p:spPr bwMode="auto">
          <a:xfrm>
            <a:off x="398172" y="2117098"/>
            <a:ext cx="8451941"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wrap="square">
            <a:spAutoFit/>
          </a:bodyPr>
          <a:lstStyle>
            <a:lvl1pPr eaLnBrk="0" hangingPunct="0">
              <a:spcBef>
                <a:spcPct val="20000"/>
              </a:spcBef>
              <a:spcAft>
                <a:spcPct val="0"/>
              </a:spcAft>
              <a:buChar char="•"/>
              <a:defRPr kumimoji="1" sz="3200">
                <a:solidFill>
                  <a:schemeClr val="tx1"/>
                </a:solidFill>
                <a:latin typeface="Times New Roman" pitchFamily="18" charset="0"/>
                <a:ea typeface="ＭＳ Ｐゴシック" pitchFamily="50" charset="-128"/>
              </a:defRPr>
            </a:lvl1pPr>
            <a:lvl2pPr marL="742950" indent="-285750" eaLnBrk="0" hangingPunct="0">
              <a:spcBef>
                <a:spcPct val="20000"/>
              </a:spcBef>
              <a:spcAft>
                <a:spcPct val="0"/>
              </a:spcAft>
              <a:buChar char="–"/>
              <a:defRPr kumimoji="1" sz="2800">
                <a:solidFill>
                  <a:schemeClr val="tx1"/>
                </a:solidFill>
                <a:latin typeface="Times New Roman" pitchFamily="18" charset="0"/>
                <a:ea typeface="ＭＳ Ｐゴシック" pitchFamily="50" charset="-128"/>
              </a:defRPr>
            </a:lvl2pPr>
            <a:lvl3pPr marL="1143000" indent="-228600" eaLnBrk="0" hangingPunct="0">
              <a:spcBef>
                <a:spcPct val="20000"/>
              </a:spcBef>
              <a:spcAft>
                <a:spcPct val="0"/>
              </a:spcAft>
              <a:buChar char="•"/>
              <a:defRPr kumimoji="1" sz="2400">
                <a:solidFill>
                  <a:schemeClr val="tx1"/>
                </a:solidFill>
                <a:latin typeface="Times New Roman" pitchFamily="18" charset="0"/>
                <a:ea typeface="ＭＳ Ｐゴシック" pitchFamily="50" charset="-128"/>
              </a:defRPr>
            </a:lvl3pPr>
            <a:lvl4pPr marL="1600200" indent="-228600" eaLnBrk="0"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4pPr>
            <a:lvl5pPr marL="2057400" indent="-228600" eaLnBrk="0"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a:lnSpc>
                <a:spcPct val="100000"/>
              </a:lnSpc>
              <a:spcBef>
                <a:spcPct val="0"/>
              </a:spcBef>
              <a:buFontTx/>
              <a:buNone/>
            </a:pPr>
            <a:r>
              <a:rPr kumimoji="0" lang="ja-JP" altLang="en-US" sz="1400" b="1" dirty="0">
                <a:latin typeface="ＭＳ Ｐゴシック" pitchFamily="50" charset="-128"/>
                <a:cs typeface="Arial" charset="0"/>
              </a:rPr>
              <a:t> 　　</a:t>
            </a:r>
            <a:r>
              <a:rPr kumimoji="0" lang="ja-JP" altLang="en-US" sz="1400" b="1" u="sng" dirty="0">
                <a:latin typeface="ＭＳ Ｐゴシック" pitchFamily="50" charset="-128"/>
                <a:cs typeface="Arial" charset="0"/>
              </a:rPr>
              <a:t>□ </a:t>
            </a:r>
            <a:r>
              <a:rPr kumimoji="0" lang="en-US" altLang="ja-JP" sz="1400" b="1" u="sng" dirty="0">
                <a:latin typeface="ＭＳ Ｐゴシック" pitchFamily="50" charset="-128"/>
                <a:cs typeface="Arial" charset="0"/>
              </a:rPr>
              <a:t>FortiGate-50E</a:t>
            </a:r>
            <a:r>
              <a:rPr kumimoji="0" lang="ja-JP" altLang="en-US" sz="1400" b="1" dirty="0">
                <a:latin typeface="ＭＳ Ｐゴシック" pitchFamily="50" charset="-128"/>
                <a:cs typeface="Arial" charset="0"/>
              </a:rPr>
              <a:t>　　　　　</a:t>
            </a:r>
            <a:r>
              <a:rPr kumimoji="0" lang="ja-JP" altLang="en-US" sz="1400" b="1" u="sng" dirty="0">
                <a:latin typeface="ＭＳ Ｐゴシック" pitchFamily="50" charset="-128"/>
                <a:cs typeface="Arial" charset="0"/>
              </a:rPr>
              <a:t>□ </a:t>
            </a:r>
            <a:r>
              <a:rPr kumimoji="0" lang="en-US" altLang="ja-JP" sz="1400" b="1" u="sng" dirty="0">
                <a:latin typeface="ＭＳ Ｐゴシック" pitchFamily="50" charset="-128"/>
                <a:cs typeface="Arial" charset="0"/>
              </a:rPr>
              <a:t>FortiGate-60E</a:t>
            </a:r>
            <a:r>
              <a:rPr kumimoji="0" lang="ja-JP" altLang="en-US" sz="1400" b="1" dirty="0">
                <a:latin typeface="ＭＳ Ｐゴシック" pitchFamily="50" charset="-128"/>
                <a:cs typeface="Arial" charset="0"/>
              </a:rPr>
              <a:t>　　　 　 </a:t>
            </a:r>
            <a:r>
              <a:rPr kumimoji="0" lang="ja-JP" altLang="en-US" sz="1400" b="1" u="sng" dirty="0">
                <a:latin typeface="ＭＳ Ｐゴシック" pitchFamily="50" charset="-128"/>
                <a:cs typeface="Arial" charset="0"/>
              </a:rPr>
              <a:t>□ </a:t>
            </a:r>
            <a:r>
              <a:rPr kumimoji="0" lang="en-US" altLang="ja-JP" sz="1400" b="1" u="sng" dirty="0">
                <a:latin typeface="ＭＳ Ｐゴシック" pitchFamily="50" charset="-128"/>
                <a:cs typeface="Arial" charset="0"/>
              </a:rPr>
              <a:t>FortiGate-60F</a:t>
            </a:r>
            <a:r>
              <a:rPr kumimoji="0" lang="ja-JP" altLang="en-US" sz="1400" b="1" dirty="0">
                <a:latin typeface="ＭＳ Ｐゴシック" pitchFamily="50" charset="-128"/>
                <a:cs typeface="Arial" charset="0"/>
              </a:rPr>
              <a:t>　　　 　 </a:t>
            </a:r>
            <a:r>
              <a:rPr kumimoji="0" lang="ja-JP" altLang="en-US" sz="1400" b="1" u="sng" dirty="0">
                <a:latin typeface="ＭＳ Ｐゴシック" pitchFamily="50" charset="-128"/>
                <a:cs typeface="Arial" charset="0"/>
              </a:rPr>
              <a:t>□ </a:t>
            </a:r>
            <a:r>
              <a:rPr kumimoji="0" lang="en-US" altLang="ja-JP" sz="1400" b="1" u="sng" dirty="0">
                <a:latin typeface="ＭＳ Ｐゴシック" pitchFamily="50" charset="-128"/>
                <a:cs typeface="Arial" charset="0"/>
              </a:rPr>
              <a:t>FortiGate-100F</a:t>
            </a:r>
            <a:r>
              <a:rPr kumimoji="0" lang="ja-JP" altLang="en-US" sz="1400" b="1" dirty="0">
                <a:latin typeface="ＭＳ Ｐゴシック" pitchFamily="50" charset="-128"/>
                <a:cs typeface="Arial" charset="0"/>
              </a:rPr>
              <a:t>　</a:t>
            </a:r>
            <a:endParaRPr kumimoji="0" lang="en-US" altLang="ja-JP" sz="1400" b="1" dirty="0">
              <a:latin typeface="ＭＳ Ｐゴシック" pitchFamily="50" charset="-128"/>
              <a:cs typeface="Arial" charset="0"/>
            </a:endParaRPr>
          </a:p>
          <a:p>
            <a:pPr>
              <a:lnSpc>
                <a:spcPct val="100000"/>
              </a:lnSpc>
              <a:spcBef>
                <a:spcPct val="0"/>
              </a:spcBef>
              <a:buNone/>
            </a:pPr>
            <a:endParaRPr kumimoji="0" lang="en-US" altLang="ja-JP" sz="1400" b="1" dirty="0">
              <a:latin typeface="ＭＳ Ｐゴシック" pitchFamily="50" charset="-128"/>
              <a:cs typeface="Arial" charset="0"/>
            </a:endParaRPr>
          </a:p>
          <a:p>
            <a:pPr>
              <a:lnSpc>
                <a:spcPct val="100000"/>
              </a:lnSpc>
              <a:spcBef>
                <a:spcPct val="0"/>
              </a:spcBef>
              <a:buFontTx/>
              <a:buNone/>
            </a:pPr>
            <a:endParaRPr lang="ja-JP" altLang="en-US" sz="600" b="1" dirty="0">
              <a:cs typeface="Arial" charset="0"/>
            </a:endParaRPr>
          </a:p>
          <a:p>
            <a:pPr>
              <a:lnSpc>
                <a:spcPct val="100000"/>
              </a:lnSpc>
              <a:spcBef>
                <a:spcPct val="0"/>
              </a:spcBef>
              <a:buFontTx/>
              <a:buNone/>
            </a:pPr>
            <a:r>
              <a:rPr lang="ja-JP" altLang="en-US" sz="1600" b="1" dirty="0">
                <a:cs typeface="Arial" charset="0"/>
              </a:rPr>
              <a:t>上記の評価機を申込みます。 </a:t>
            </a:r>
            <a:r>
              <a:rPr lang="en-US" altLang="ja-JP" sz="1400" b="1" dirty="0">
                <a:latin typeface="ＭＳ Ｐゴシック" pitchFamily="50" charset="-128"/>
                <a:cs typeface="Arial" charset="0"/>
              </a:rPr>
              <a:t>※</a:t>
            </a:r>
            <a:r>
              <a:rPr lang="ja-JP" altLang="en-US" sz="1400" b="1" dirty="0">
                <a:latin typeface="ＭＳ Ｐゴシック" pitchFamily="50" charset="-128"/>
                <a:cs typeface="Arial" charset="0"/>
              </a:rPr>
              <a:t>評価機は全てバンドルモデルとなります。</a:t>
            </a:r>
            <a:endParaRPr lang="en-US" altLang="ja-JP" sz="1400" b="1" dirty="0">
              <a:latin typeface="ＭＳ Ｐゴシック" pitchFamily="50" charset="-128"/>
              <a:cs typeface="Arial" charset="0"/>
            </a:endParaRPr>
          </a:p>
        </p:txBody>
      </p:sp>
      <p:sp>
        <p:nvSpPr>
          <p:cNvPr id="5127" name="AutoShape 27"/>
          <p:cNvSpPr>
            <a:spLocks noChangeArrowheads="1"/>
          </p:cNvSpPr>
          <p:nvPr/>
        </p:nvSpPr>
        <p:spPr bwMode="auto">
          <a:xfrm>
            <a:off x="196776" y="1883434"/>
            <a:ext cx="8747725" cy="1534582"/>
          </a:xfrm>
          <a:prstGeom prst="roundRect">
            <a:avLst>
              <a:gd name="adj" fmla="val 16667"/>
            </a:avLst>
          </a:prstGeom>
          <a:noFill/>
          <a:ln w="25400" algn="ctr">
            <a:solidFill>
              <a:srgbClr val="80808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spcAft>
                <a:spcPct val="0"/>
              </a:spcAft>
              <a:buChar char="•"/>
              <a:defRPr kumimoji="1" sz="3200">
                <a:solidFill>
                  <a:schemeClr val="tx1"/>
                </a:solidFill>
                <a:latin typeface="Times New Roman" pitchFamily="18" charset="0"/>
                <a:ea typeface="ＭＳ Ｐゴシック" pitchFamily="50" charset="-128"/>
              </a:defRPr>
            </a:lvl1pPr>
            <a:lvl2pPr marL="742950" indent="-285750" eaLnBrk="0" hangingPunct="0">
              <a:spcBef>
                <a:spcPct val="20000"/>
              </a:spcBef>
              <a:spcAft>
                <a:spcPct val="0"/>
              </a:spcAft>
              <a:buChar char="–"/>
              <a:defRPr kumimoji="1" sz="2800">
                <a:solidFill>
                  <a:schemeClr val="tx1"/>
                </a:solidFill>
                <a:latin typeface="Times New Roman" pitchFamily="18" charset="0"/>
                <a:ea typeface="ＭＳ Ｐゴシック" pitchFamily="50" charset="-128"/>
              </a:defRPr>
            </a:lvl2pPr>
            <a:lvl3pPr marL="1143000" indent="-228600" eaLnBrk="0" hangingPunct="0">
              <a:spcBef>
                <a:spcPct val="20000"/>
              </a:spcBef>
              <a:spcAft>
                <a:spcPct val="0"/>
              </a:spcAft>
              <a:buChar char="•"/>
              <a:defRPr kumimoji="1" sz="2400">
                <a:solidFill>
                  <a:schemeClr val="tx1"/>
                </a:solidFill>
                <a:latin typeface="Times New Roman" pitchFamily="18" charset="0"/>
                <a:ea typeface="ＭＳ Ｐゴシック" pitchFamily="50" charset="-128"/>
              </a:defRPr>
            </a:lvl3pPr>
            <a:lvl4pPr marL="1600200" indent="-228600" eaLnBrk="0"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4pPr>
            <a:lvl5pPr marL="2057400" indent="-228600" eaLnBrk="0"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algn="ctr">
              <a:lnSpc>
                <a:spcPct val="100000"/>
              </a:lnSpc>
              <a:spcBef>
                <a:spcPct val="0"/>
              </a:spcBef>
              <a:buFontTx/>
              <a:buNone/>
            </a:pPr>
            <a:endParaRPr kumimoji="0" lang="ja-JP" altLang="en-US" sz="2400">
              <a:latin typeface="Arial" charset="0"/>
              <a:cs typeface="Arial" charset="0"/>
            </a:endParaRPr>
          </a:p>
        </p:txBody>
      </p:sp>
      <p:sp>
        <p:nvSpPr>
          <p:cNvPr id="5128" name="Line 82"/>
          <p:cNvSpPr>
            <a:spLocks noChangeShapeType="1"/>
          </p:cNvSpPr>
          <p:nvPr/>
        </p:nvSpPr>
        <p:spPr bwMode="auto">
          <a:xfrm>
            <a:off x="348525" y="3253664"/>
            <a:ext cx="8445500" cy="127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a:p>
        </p:txBody>
      </p:sp>
      <p:sp>
        <p:nvSpPr>
          <p:cNvPr id="5130" name="Text Box 24"/>
          <p:cNvSpPr txBox="1">
            <a:spLocks noChangeArrowheads="1"/>
          </p:cNvSpPr>
          <p:nvPr/>
        </p:nvSpPr>
        <p:spPr bwMode="auto">
          <a:xfrm>
            <a:off x="976313" y="298450"/>
            <a:ext cx="67071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eaLnBrk="0" hangingPunct="0">
              <a:spcBef>
                <a:spcPct val="20000"/>
              </a:spcBef>
              <a:spcAft>
                <a:spcPct val="0"/>
              </a:spcAft>
              <a:buChar char="•"/>
              <a:defRPr kumimoji="1" sz="3200">
                <a:solidFill>
                  <a:schemeClr val="tx1"/>
                </a:solidFill>
                <a:latin typeface="Times New Roman" pitchFamily="18" charset="0"/>
                <a:ea typeface="ＭＳ Ｐゴシック" pitchFamily="50" charset="-128"/>
              </a:defRPr>
            </a:lvl1pPr>
            <a:lvl2pPr marL="742950" indent="-285750" eaLnBrk="0" hangingPunct="0">
              <a:spcBef>
                <a:spcPct val="20000"/>
              </a:spcBef>
              <a:spcAft>
                <a:spcPct val="0"/>
              </a:spcAft>
              <a:buChar char="–"/>
              <a:defRPr kumimoji="1" sz="2800">
                <a:solidFill>
                  <a:schemeClr val="tx1"/>
                </a:solidFill>
                <a:latin typeface="Times New Roman" pitchFamily="18" charset="0"/>
                <a:ea typeface="ＭＳ Ｐゴシック" pitchFamily="50" charset="-128"/>
              </a:defRPr>
            </a:lvl2pPr>
            <a:lvl3pPr marL="1143000" indent="-228600" eaLnBrk="0" hangingPunct="0">
              <a:spcBef>
                <a:spcPct val="20000"/>
              </a:spcBef>
              <a:spcAft>
                <a:spcPct val="0"/>
              </a:spcAft>
              <a:buChar char="•"/>
              <a:defRPr kumimoji="1" sz="2400">
                <a:solidFill>
                  <a:schemeClr val="tx1"/>
                </a:solidFill>
                <a:latin typeface="Times New Roman" pitchFamily="18" charset="0"/>
                <a:ea typeface="ＭＳ Ｐゴシック" pitchFamily="50" charset="-128"/>
              </a:defRPr>
            </a:lvl3pPr>
            <a:lvl4pPr marL="1600200" indent="-228600" eaLnBrk="0"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4pPr>
            <a:lvl5pPr marL="2057400" indent="-228600" eaLnBrk="0"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algn="ctr" eaLnBrk="1" hangingPunct="1">
              <a:lnSpc>
                <a:spcPct val="100000"/>
              </a:lnSpc>
              <a:spcBef>
                <a:spcPct val="50000"/>
              </a:spcBef>
              <a:buClr>
                <a:srgbClr val="CC3300"/>
              </a:buClr>
              <a:buFontTx/>
              <a:buNone/>
            </a:pPr>
            <a:r>
              <a:rPr kumimoji="0" lang="ja-JP" altLang="en-US" sz="2800" b="1" u="sng" dirty="0">
                <a:latin typeface="Century Gothic" pitchFamily="34" charset="0"/>
              </a:rPr>
              <a:t>評価機申込書</a:t>
            </a:r>
          </a:p>
        </p:txBody>
      </p:sp>
      <p:grpSp>
        <p:nvGrpSpPr>
          <p:cNvPr id="5125" name="Group 34"/>
          <p:cNvGrpSpPr>
            <a:grpSpLocks/>
          </p:cNvGrpSpPr>
          <p:nvPr/>
        </p:nvGrpSpPr>
        <p:grpSpPr bwMode="auto">
          <a:xfrm>
            <a:off x="1028700" y="4292195"/>
            <a:ext cx="7332663" cy="2405063"/>
            <a:chOff x="1079" y="1752"/>
            <a:chExt cx="4264" cy="1515"/>
          </a:xfrm>
        </p:grpSpPr>
        <p:sp>
          <p:nvSpPr>
            <p:cNvPr id="32803" name="Text Box 35"/>
            <p:cNvSpPr txBox="1">
              <a:spLocks noChangeArrowheads="1"/>
            </p:cNvSpPr>
            <p:nvPr/>
          </p:nvSpPr>
          <p:spPr bwMode="auto">
            <a:xfrm>
              <a:off x="1079" y="1752"/>
              <a:ext cx="4264" cy="1515"/>
            </a:xfrm>
            <a:prstGeom prst="rect">
              <a:avLst/>
            </a:prstGeom>
            <a:noFill/>
            <a:ln w="3175">
              <a:noFill/>
              <a:miter lim="800000"/>
              <a:headEnd/>
              <a:tailEnd/>
            </a:ln>
          </p:spPr>
          <p:txBody>
            <a:bodyPr>
              <a:spAutoFit/>
            </a:bodyPr>
            <a:lstStyle/>
            <a:p>
              <a:pPr>
                <a:lnSpc>
                  <a:spcPct val="160000"/>
                </a:lnSpc>
                <a:spcAft>
                  <a:spcPct val="0"/>
                </a:spcAft>
                <a:defRPr/>
              </a:pPr>
              <a:r>
                <a:rPr kumimoji="1" lang="ja-JP" altLang="en-US" sz="1600" b="1" dirty="0">
                  <a:solidFill>
                    <a:srgbClr val="000066"/>
                  </a:solidFill>
                  <a:effectLst>
                    <a:outerShdw blurRad="38100" dist="38100" dir="2700000" algn="tl">
                      <a:srgbClr val="C0C0C0"/>
                    </a:outerShdw>
                  </a:effectLst>
                  <a:latin typeface="Times New Roman" pitchFamily="18" charset="0"/>
                  <a:cs typeface="Arial" charset="0"/>
                </a:rPr>
                <a:t>貴社名　</a:t>
              </a:r>
            </a:p>
            <a:p>
              <a:pPr>
                <a:lnSpc>
                  <a:spcPct val="160000"/>
                </a:lnSpc>
                <a:spcAft>
                  <a:spcPct val="0"/>
                </a:spcAft>
                <a:defRPr/>
              </a:pPr>
              <a:r>
                <a:rPr kumimoji="1" lang="ja-JP" altLang="en-US" sz="1600" b="1" dirty="0">
                  <a:solidFill>
                    <a:srgbClr val="000066"/>
                  </a:solidFill>
                  <a:effectLst>
                    <a:outerShdw blurRad="38100" dist="38100" dir="2700000" algn="tl">
                      <a:srgbClr val="C0C0C0"/>
                    </a:outerShdw>
                  </a:effectLst>
                  <a:latin typeface="Times New Roman" pitchFamily="18" charset="0"/>
                  <a:cs typeface="Arial" charset="0"/>
                </a:rPr>
                <a:t>ご住所　〒</a:t>
              </a:r>
              <a:endParaRPr kumimoji="1" lang="en-US" altLang="ja-JP" sz="1600" b="1" dirty="0">
                <a:solidFill>
                  <a:srgbClr val="000066"/>
                </a:solidFill>
                <a:effectLst>
                  <a:outerShdw blurRad="38100" dist="38100" dir="2700000" algn="tl">
                    <a:srgbClr val="C0C0C0"/>
                  </a:outerShdw>
                </a:effectLst>
                <a:latin typeface="Times New Roman" pitchFamily="18" charset="0"/>
                <a:cs typeface="Arial" charset="0"/>
              </a:endParaRPr>
            </a:p>
            <a:p>
              <a:pPr>
                <a:lnSpc>
                  <a:spcPct val="160000"/>
                </a:lnSpc>
                <a:spcAft>
                  <a:spcPct val="0"/>
                </a:spcAft>
                <a:defRPr/>
              </a:pPr>
              <a:r>
                <a:rPr kumimoji="1" lang="ja-JP" altLang="en-US" sz="1600" b="1" dirty="0">
                  <a:solidFill>
                    <a:srgbClr val="000066"/>
                  </a:solidFill>
                  <a:effectLst>
                    <a:outerShdw blurRad="38100" dist="38100" dir="2700000" algn="tl">
                      <a:srgbClr val="C0C0C0"/>
                    </a:outerShdw>
                  </a:effectLst>
                  <a:latin typeface="Times New Roman" pitchFamily="18" charset="0"/>
                  <a:cs typeface="Arial" charset="0"/>
                </a:rPr>
                <a:t>ご所属			　　お役職</a:t>
              </a:r>
            </a:p>
            <a:p>
              <a:pPr>
                <a:lnSpc>
                  <a:spcPct val="160000"/>
                </a:lnSpc>
                <a:spcAft>
                  <a:spcPct val="0"/>
                </a:spcAft>
                <a:defRPr/>
              </a:pPr>
              <a:r>
                <a:rPr kumimoji="1" lang="ja-JP" altLang="en-US" sz="1600" b="1" dirty="0">
                  <a:solidFill>
                    <a:srgbClr val="000066"/>
                  </a:solidFill>
                  <a:effectLst>
                    <a:outerShdw blurRad="38100" dist="38100" dir="2700000" algn="tl">
                      <a:srgbClr val="C0C0C0"/>
                    </a:outerShdw>
                  </a:effectLst>
                  <a:latin typeface="Times New Roman" pitchFamily="18" charset="0"/>
                  <a:cs typeface="Arial" charset="0"/>
                </a:rPr>
                <a:t>お名前				   　　　　　　　　　　　　　　　</a:t>
              </a:r>
              <a:r>
                <a:rPr kumimoji="1" lang="ja-JP" altLang="en-US" sz="1200" b="1" dirty="0">
                  <a:solidFill>
                    <a:srgbClr val="000066"/>
                  </a:solidFill>
                  <a:effectLst>
                    <a:outerShdw blurRad="38100" dist="38100" dir="2700000" algn="tl">
                      <a:srgbClr val="C0C0C0"/>
                    </a:outerShdw>
                  </a:effectLst>
                  <a:latin typeface="Times New Roman" pitchFamily="18" charset="0"/>
                  <a:cs typeface="Arial" charset="0"/>
                </a:rPr>
                <a:t>印</a:t>
              </a:r>
              <a:endParaRPr kumimoji="1" lang="ja-JP" altLang="en-US" sz="1600" b="1" dirty="0">
                <a:solidFill>
                  <a:srgbClr val="000066"/>
                </a:solidFill>
                <a:effectLst>
                  <a:outerShdw blurRad="38100" dist="38100" dir="2700000" algn="tl">
                    <a:srgbClr val="C0C0C0"/>
                  </a:outerShdw>
                </a:effectLst>
                <a:latin typeface="Times New Roman" pitchFamily="18" charset="0"/>
                <a:cs typeface="Arial" charset="0"/>
              </a:endParaRPr>
            </a:p>
            <a:p>
              <a:pPr>
                <a:lnSpc>
                  <a:spcPct val="160000"/>
                </a:lnSpc>
                <a:spcAft>
                  <a:spcPct val="0"/>
                </a:spcAft>
                <a:defRPr/>
              </a:pPr>
              <a:r>
                <a:rPr kumimoji="1" lang="en-US" altLang="ja-JP" sz="1600" b="1" dirty="0">
                  <a:solidFill>
                    <a:srgbClr val="000066"/>
                  </a:solidFill>
                  <a:effectLst>
                    <a:outerShdw blurRad="38100" dist="38100" dir="2700000" algn="tl">
                      <a:srgbClr val="C0C0C0"/>
                    </a:outerShdw>
                  </a:effectLst>
                  <a:latin typeface="Times New Roman" pitchFamily="18" charset="0"/>
                  <a:cs typeface="Arial" charset="0"/>
                </a:rPr>
                <a:t>E-mail</a:t>
              </a:r>
              <a:endParaRPr kumimoji="1" lang="ja-JP" altLang="en-US" sz="1600" b="1" dirty="0">
                <a:solidFill>
                  <a:srgbClr val="000066"/>
                </a:solidFill>
                <a:effectLst>
                  <a:outerShdw blurRad="38100" dist="38100" dir="2700000" algn="tl">
                    <a:srgbClr val="C0C0C0"/>
                  </a:outerShdw>
                </a:effectLst>
                <a:latin typeface="Times New Roman" pitchFamily="18" charset="0"/>
                <a:cs typeface="Arial" charset="0"/>
              </a:endParaRPr>
            </a:p>
            <a:p>
              <a:pPr>
                <a:lnSpc>
                  <a:spcPct val="160000"/>
                </a:lnSpc>
                <a:spcAft>
                  <a:spcPct val="0"/>
                </a:spcAft>
                <a:defRPr/>
              </a:pPr>
              <a:r>
                <a:rPr kumimoji="1" lang="en-US" altLang="ja-JP" sz="1600" b="1" dirty="0">
                  <a:solidFill>
                    <a:srgbClr val="000066"/>
                  </a:solidFill>
                  <a:effectLst>
                    <a:outerShdw blurRad="38100" dist="38100" dir="2700000" algn="tl">
                      <a:srgbClr val="C0C0C0"/>
                    </a:outerShdw>
                  </a:effectLst>
                  <a:latin typeface="Times New Roman" pitchFamily="18" charset="0"/>
                  <a:cs typeface="Arial" charset="0"/>
                </a:rPr>
                <a:t>TEL</a:t>
              </a:r>
              <a:endParaRPr kumimoji="1" lang="ja-JP" altLang="en-US" sz="1600" b="1" u="sng" dirty="0">
                <a:solidFill>
                  <a:srgbClr val="000066"/>
                </a:solidFill>
                <a:effectLst>
                  <a:outerShdw blurRad="38100" dist="38100" dir="2700000" algn="tl">
                    <a:srgbClr val="C0C0C0"/>
                  </a:outerShdw>
                </a:effectLst>
                <a:latin typeface="Times New Roman" pitchFamily="18" charset="0"/>
                <a:cs typeface="Arial" charset="0"/>
              </a:endParaRPr>
            </a:p>
          </p:txBody>
        </p:sp>
        <p:sp>
          <p:nvSpPr>
            <p:cNvPr id="5132" name="Line 36"/>
            <p:cNvSpPr>
              <a:spLocks noChangeShapeType="1"/>
            </p:cNvSpPr>
            <p:nvPr/>
          </p:nvSpPr>
          <p:spPr bwMode="auto">
            <a:xfrm>
              <a:off x="1146" y="2024"/>
              <a:ext cx="3947" cy="0"/>
            </a:xfrm>
            <a:prstGeom prst="line">
              <a:avLst/>
            </a:prstGeom>
            <a:noFill/>
            <a:ln w="12700">
              <a:solidFill>
                <a:srgbClr val="003366"/>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5133" name="Line 37"/>
            <p:cNvSpPr>
              <a:spLocks noChangeShapeType="1"/>
            </p:cNvSpPr>
            <p:nvPr/>
          </p:nvSpPr>
          <p:spPr bwMode="auto">
            <a:xfrm>
              <a:off x="1146" y="2269"/>
              <a:ext cx="3947" cy="0"/>
            </a:xfrm>
            <a:prstGeom prst="line">
              <a:avLst/>
            </a:prstGeom>
            <a:noFill/>
            <a:ln w="12700">
              <a:solidFill>
                <a:srgbClr val="003366"/>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5134" name="Line 38"/>
            <p:cNvSpPr>
              <a:spLocks noChangeShapeType="1"/>
            </p:cNvSpPr>
            <p:nvPr/>
          </p:nvSpPr>
          <p:spPr bwMode="auto">
            <a:xfrm>
              <a:off x="1146" y="2514"/>
              <a:ext cx="3947" cy="0"/>
            </a:xfrm>
            <a:prstGeom prst="line">
              <a:avLst/>
            </a:prstGeom>
            <a:noFill/>
            <a:ln w="12700">
              <a:solidFill>
                <a:srgbClr val="003366"/>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5135" name="Line 39"/>
            <p:cNvSpPr>
              <a:spLocks noChangeShapeType="1"/>
            </p:cNvSpPr>
            <p:nvPr/>
          </p:nvSpPr>
          <p:spPr bwMode="auto">
            <a:xfrm>
              <a:off x="1146" y="2759"/>
              <a:ext cx="3947" cy="0"/>
            </a:xfrm>
            <a:prstGeom prst="line">
              <a:avLst/>
            </a:prstGeom>
            <a:noFill/>
            <a:ln w="12700">
              <a:solidFill>
                <a:srgbClr val="003366"/>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5136" name="Line 40"/>
            <p:cNvSpPr>
              <a:spLocks noChangeShapeType="1"/>
            </p:cNvSpPr>
            <p:nvPr/>
          </p:nvSpPr>
          <p:spPr bwMode="auto">
            <a:xfrm>
              <a:off x="1146" y="3004"/>
              <a:ext cx="3947" cy="0"/>
            </a:xfrm>
            <a:prstGeom prst="line">
              <a:avLst/>
            </a:prstGeom>
            <a:noFill/>
            <a:ln w="12700">
              <a:solidFill>
                <a:srgbClr val="003366"/>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sp>
          <p:nvSpPr>
            <p:cNvPr id="5137" name="Line 41"/>
            <p:cNvSpPr>
              <a:spLocks noChangeShapeType="1"/>
            </p:cNvSpPr>
            <p:nvPr/>
          </p:nvSpPr>
          <p:spPr bwMode="auto">
            <a:xfrm>
              <a:off x="1146" y="3249"/>
              <a:ext cx="3947" cy="0"/>
            </a:xfrm>
            <a:prstGeom prst="line">
              <a:avLst/>
            </a:prstGeom>
            <a:noFill/>
            <a:ln w="12700">
              <a:solidFill>
                <a:srgbClr val="003366"/>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ja-JP" altLang="en-US"/>
            </a:p>
          </p:txBody>
        </p:sp>
      </p:grpSp>
    </p:spTree>
    <p:extLst>
      <p:ext uri="{BB962C8B-B14F-4D97-AF65-F5344CB8AC3E}">
        <p14:creationId xmlns:p14="http://schemas.microsoft.com/office/powerpoint/2010/main" val="2571913796"/>
      </p:ext>
    </p:extLst>
  </p:cSld>
  <p:clrMapOvr>
    <a:masterClrMapping/>
  </p:clrMapOvr>
  <p:transition/>
</p:sld>
</file>

<file path=ppt/theme/theme1.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233363" marR="0" indent="-233363" algn="l" defTabSz="914400" rtl="0" eaLnBrk="1" fontAlgn="base" latinLnBrk="0" hangingPunct="1">
          <a:lnSpc>
            <a:spcPct val="95000"/>
          </a:lnSpc>
          <a:spcBef>
            <a:spcPct val="0"/>
          </a:spcBef>
          <a:spcAft>
            <a:spcPct val="35000"/>
          </a:spcAft>
          <a:buClrTx/>
          <a:buSzTx/>
          <a:buFontTx/>
          <a:buNone/>
          <a:tabLst/>
          <a:defRPr kumimoji="0" lang="en-US" sz="2400" b="0" i="0" u="none" strike="noStrike" cap="none" normalizeH="0" baseline="0" smtClean="0">
            <a:ln>
              <a:noFill/>
            </a:ln>
            <a:solidFill>
              <a:srgbClr val="FFFFFF"/>
            </a:solidFill>
            <a:effectLst/>
            <a:latin typeface="ＭＳ Ｐゴシック" pitchFamily="50" charset="-128"/>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233363" marR="0" indent="-233363" algn="l" defTabSz="914400" rtl="0" eaLnBrk="1" fontAlgn="base" latinLnBrk="0" hangingPunct="1">
          <a:lnSpc>
            <a:spcPct val="95000"/>
          </a:lnSpc>
          <a:spcBef>
            <a:spcPct val="0"/>
          </a:spcBef>
          <a:spcAft>
            <a:spcPct val="35000"/>
          </a:spcAft>
          <a:buClrTx/>
          <a:buSzTx/>
          <a:buFontTx/>
          <a:buNone/>
          <a:tabLst/>
          <a:defRPr kumimoji="0" lang="en-US" sz="2400" b="0" i="0" u="none" strike="noStrike" cap="none" normalizeH="0" baseline="0" smtClean="0">
            <a:ln>
              <a:noFill/>
            </a:ln>
            <a:solidFill>
              <a:srgbClr val="FFFFFF"/>
            </a:solidFill>
            <a:effectLst/>
            <a:latin typeface="ＭＳ Ｐゴシック" pitchFamily="50" charset="-128"/>
            <a:ea typeface="ＭＳ Ｐゴシック" pitchFamily="50" charset="-128"/>
          </a:defRPr>
        </a:defPPr>
      </a:lstStyle>
    </a:ln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12089</TotalTime>
  <Words>289</Words>
  <Application>Microsoft Office PowerPoint</Application>
  <PresentationFormat>画面に合わせる (4:3)</PresentationFormat>
  <Paragraphs>27</Paragraphs>
  <Slides>3</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ＭＳ Ｐゴシック</vt:lpstr>
      <vt:lpstr>Arial</vt:lpstr>
      <vt:lpstr>Arial Narrow</vt:lpstr>
      <vt:lpstr>Century Gothic</vt:lpstr>
      <vt:lpstr>Times</vt:lpstr>
      <vt:lpstr>Times New Roman</vt:lpstr>
      <vt:lpstr>標準デザイン</vt:lpstr>
      <vt:lpstr>PowerPoint プレゼンテーション</vt:lpstr>
      <vt:lpstr>PowerPoint プレゼンテーション</vt:lpstr>
      <vt:lpstr>PowerPoint プレゼンテーション</vt:lpstr>
    </vt:vector>
  </TitlesOfParts>
  <Company>VERITAS Software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Backup Exec 12 and  Backup Exec System Recovery 8</dc:title>
  <dc:creator>Symantec Corporation</dc:creator>
  <cp:lastModifiedBy>Watabe Takashi</cp:lastModifiedBy>
  <cp:revision>676</cp:revision>
  <dcterms:created xsi:type="dcterms:W3CDTF">2008-01-07T17:45:36Z</dcterms:created>
  <dcterms:modified xsi:type="dcterms:W3CDTF">2025-04-07T00:54:26Z</dcterms:modified>
</cp:coreProperties>
</file>